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6" r:id="rId4"/>
    <p:sldId id="260" r:id="rId5"/>
    <p:sldId id="261" r:id="rId6"/>
    <p:sldId id="262" r:id="rId7"/>
    <p:sldId id="264" r:id="rId8"/>
    <p:sldId id="263" r:id="rId9"/>
    <p:sldId id="265" r:id="rId10"/>
    <p:sldId id="266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84" y="-2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2DF064-AB38-4CAA-B610-11C78477F82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590383-EAFC-42ED-8345-FB05E971EC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6673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590383-EAFC-42ED-8345-FB05E971EC4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0156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1A382-1303-471D-BF25-0BAC53F4322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4E5F0-AAFA-4EE3-8F9D-F75EC4D1D6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79851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1A382-1303-471D-BF25-0BAC53F4322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4E5F0-AAFA-4EE3-8F9D-F75EC4D1D6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92554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1A382-1303-471D-BF25-0BAC53F4322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4E5F0-AAFA-4EE3-8F9D-F75EC4D1D6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30182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1A382-1303-471D-BF25-0BAC53F4322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4E5F0-AAFA-4EE3-8F9D-F75EC4D1D6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25608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1A382-1303-471D-BF25-0BAC53F4322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4E5F0-AAFA-4EE3-8F9D-F75EC4D1D6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38440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1A382-1303-471D-BF25-0BAC53F4322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4E5F0-AAFA-4EE3-8F9D-F75EC4D1D6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32950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1A382-1303-471D-BF25-0BAC53F4322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4E5F0-AAFA-4EE3-8F9D-F75EC4D1D6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05394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1A382-1303-471D-BF25-0BAC53F4322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4E5F0-AAFA-4EE3-8F9D-F75EC4D1D6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5904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1A382-1303-471D-BF25-0BAC53F4322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4E5F0-AAFA-4EE3-8F9D-F75EC4D1D6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0447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1A382-1303-471D-BF25-0BAC53F4322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4E5F0-AAFA-4EE3-8F9D-F75EC4D1D6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55457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1A382-1303-471D-BF25-0BAC53F4322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4E5F0-AAFA-4EE3-8F9D-F75EC4D1D6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84871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51A382-1303-471D-BF25-0BAC53F4322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34E5F0-AAFA-4EE3-8F9D-F75EC4D1D6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33075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10" Type="http://schemas.openxmlformats.org/officeDocument/2006/relationships/image" Target="../media/image20.jpeg"/><Relationship Id="rId4" Type="http://schemas.openxmlformats.org/officeDocument/2006/relationships/image" Target="../media/image14.jpeg"/><Relationship Id="rId9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23.jpeg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8.jpe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4.jpeg"/><Relationship Id="rId7" Type="http://schemas.openxmlformats.org/officeDocument/2006/relationships/image" Target="../media/image27.jpeg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10" Type="http://schemas.openxmlformats.org/officeDocument/2006/relationships/image" Target="../media/image30.jpeg"/><Relationship Id="rId4" Type="http://schemas.openxmlformats.org/officeDocument/2006/relationships/image" Target="../media/image12.wmf"/><Relationship Id="rId9" Type="http://schemas.openxmlformats.org/officeDocument/2006/relationships/image" Target="../media/image29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685800" y="1508521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/>
        </p:nvSpPr>
        <p:spPr>
          <a:xfrm>
            <a:off x="1498476" y="1508521"/>
            <a:ext cx="6400800" cy="31207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Věcné učení pro nižší stupeň ZŠS 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</a:t>
            </a:r>
            <a:r>
              <a:rPr lang="cs-CZ" sz="2400" dirty="0" smtClean="0"/>
              <a:t>VY_32_INOVACE_18_Produkty z obilí</a:t>
            </a:r>
            <a:endParaRPr lang="cs-CZ" dirty="0"/>
          </a:p>
        </p:txBody>
      </p:sp>
      <p:sp>
        <p:nvSpPr>
          <p:cNvPr id="4" name="TextovéPole 5"/>
          <p:cNvSpPr txBox="1"/>
          <p:nvPr/>
        </p:nvSpPr>
        <p:spPr>
          <a:xfrm>
            <a:off x="1074634" y="4374934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Mgr. Kateřina Pírková		               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1376" y="620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35037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683568" y="548680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800" dirty="0" smtClean="0">
                <a:solidFill>
                  <a:prstClr val="black"/>
                </a:solidFill>
              </a:rPr>
              <a:t>Anotace: Prezentace slouží k seznámení žáků s </a:t>
            </a:r>
            <a:r>
              <a:rPr lang="cs-CZ" sz="1800" dirty="0" smtClean="0">
                <a:solidFill>
                  <a:prstClr val="black"/>
                </a:solidFill>
              </a:rPr>
              <a:t>produkty z obilí.</a:t>
            </a:r>
            <a:r>
              <a:rPr lang="cs-CZ" sz="1800" dirty="0" smtClean="0">
                <a:solidFill>
                  <a:prstClr val="black"/>
                </a:solidFill>
              </a:rPr>
              <a:t/>
            </a:r>
            <a:br>
              <a:rPr lang="cs-CZ" sz="1800" dirty="0" smtClean="0">
                <a:solidFill>
                  <a:prstClr val="black"/>
                </a:solidFill>
              </a:rPr>
            </a:br>
            <a:r>
              <a:rPr lang="cs-CZ" sz="1800" dirty="0" smtClean="0">
                <a:solidFill>
                  <a:prstClr val="black"/>
                </a:solidFill>
              </a:rPr>
              <a:t>                 Je určena pro žáky 4.-6. ročníku ZŠS.</a:t>
            </a:r>
            <a:br>
              <a:rPr lang="cs-CZ" sz="1800" dirty="0" smtClean="0">
                <a:solidFill>
                  <a:prstClr val="black"/>
                </a:solidFill>
              </a:rPr>
            </a:br>
            <a:r>
              <a:rPr lang="cs-CZ" sz="1800" dirty="0" smtClean="0">
                <a:solidFill>
                  <a:prstClr val="black"/>
                </a:solidFill>
              </a:rPr>
              <a:t>                 Období vytvoření vzdělávacího materiálu –květen 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4603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04664"/>
            <a:ext cx="7772400" cy="1080120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</a:rPr>
              <a:t>OBILÍ</a:t>
            </a:r>
            <a:endParaRPr lang="cs-CZ" sz="6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6" name="Picture 2" descr="C:\Documents and Settings\Hana\Local Settings\Temporary Internet Files\Content.IE5\0L2FW5QJ\MP90042775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996952"/>
            <a:ext cx="3073349" cy="3671670"/>
          </a:xfrm>
          <a:prstGeom prst="rect">
            <a:avLst/>
          </a:prstGeom>
          <a:noFill/>
          <a:ln w="57150">
            <a:solidFill>
              <a:schemeClr val="accent6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55776" y="1700808"/>
            <a:ext cx="42484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ZEMĚDĚLSKÁ PLODINA, KTERÁ ROSTE NA POLI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9683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</a:rPr>
              <a:t>ZPRACOVÁNÍ OBILÍ</a:t>
            </a:r>
            <a:endParaRPr lang="cs-CZ" sz="6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0" name="Picture 2" descr="C:\Documents and Settings\Hana\Local Settings\Temporary Internet Files\Content.IE5\S9Y3OXU3\MP9002277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947715"/>
            <a:ext cx="2314543" cy="1512168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Hana\Local Settings\Temporary Internet Files\Content.IE5\0L2FW5QJ\MP90014897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628800"/>
            <a:ext cx="1872208" cy="2801309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Hana\Local Settings\Temporary Internet Files\Content.IE5\S9Y3OXU3\MC9000551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65813"/>
            <a:ext cx="2924547" cy="2664296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5099663"/>
            <a:ext cx="2314543" cy="830997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KOMBAJN  SKLÍZÍ NA POLI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64975" y="5099663"/>
            <a:ext cx="2437985" cy="830997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NÁKLADNÍ AUTO ODVÁŽÍ Z POLE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10237" y="5069387"/>
            <a:ext cx="2808312" cy="830997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MLÝN MELE OBILÍ NA MOUKU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7895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</a:rPr>
              <a:t>OBILÍ - MOUKA</a:t>
            </a:r>
            <a:endParaRPr lang="cs-CZ" sz="6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3076" name="Picture 4" descr="C:\Documents and Settings\Hana\Local Settings\Temporary Internet Files\Content.IE5\XHC0VNFY\MC9002809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861048"/>
            <a:ext cx="1901228" cy="1919335"/>
          </a:xfrm>
          <a:prstGeom prst="rect">
            <a:avLst/>
          </a:prstGeom>
          <a:noFill/>
          <a:ln w="38100">
            <a:solidFill>
              <a:schemeClr val="accent6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893882" y="1772816"/>
            <a:ext cx="3312368" cy="1569660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MLYNÁŘ MELE MOUKU 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VE ZLATÉM KLOBOUKU 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A MLYNÁŘKA KRUPICI, 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V TÉ ČERVENÉ ČEPICI.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2370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33427"/>
            <a:ext cx="8229600" cy="1143000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</a:rPr>
              <a:t>OBILÍ – PEČIVO</a:t>
            </a:r>
            <a:endParaRPr lang="cs-CZ" sz="6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71800" y="1342341"/>
            <a:ext cx="3600400" cy="156966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PEKAŘ PEČE HOUSKY, 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UŽDIBUJE KOUSKY.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PEKAŘKA MU POMÁHÁ,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UŽDIBUJÍ OBA DVA.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098" name="Picture 2" descr="E:\ŠKOLA\PREZENTACE\foto-moje\P110097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2092880" cy="1569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E:\ŠKOLA\PREZENTACE\foto-moje\P110097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556792"/>
            <a:ext cx="2164888" cy="1623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E:\ŠKOLA\PREZENTACE\foto-moje\P110097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3649947"/>
            <a:ext cx="2092880" cy="1569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E:\ŠKOLA\PREZENTACE\foto-moje\P1100979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673590"/>
            <a:ext cx="2150802" cy="1613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Hana\Local Settings\Temporary Internet Files\Content.IE5\GLMOF0O2\MP90017835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4755" y="3033953"/>
            <a:ext cx="2354490" cy="1569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Documents and Settings\Hana\Local Settings\Temporary Internet Files\Content.IE5\WDW49Z65\MC90005826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0306" y="4890551"/>
            <a:ext cx="1961454" cy="1793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65912" y="2916207"/>
            <a:ext cx="1296144" cy="46166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CHLEBA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914584" y="2895619"/>
            <a:ext cx="1368152" cy="46166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ROHLÍKY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9848" y="5055859"/>
            <a:ext cx="2448271" cy="46166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SLADKÉ ROHLÍKY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36888" y="5024990"/>
            <a:ext cx="1545848" cy="46166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VÁNOČKA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84969" y="4278151"/>
            <a:ext cx="1152128" cy="46166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KOLÁČ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6383594"/>
            <a:ext cx="1512168" cy="46166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BÁBOVKA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3015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</a:rPr>
              <a:t>OBILÍ – JÍDLA</a:t>
            </a:r>
            <a:endParaRPr lang="cs-CZ" sz="6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6146" name="Picture 2" descr="C:\Documents and Settings\Hana\Local Settings\Temporary Internet Files\Content.IE5\L2445WF4\MP9004252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00808"/>
            <a:ext cx="1700808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ocuments and Settings\Hana\Local Settings\Temporary Internet Files\Content.IE5\O9I3WXEB\MP9004332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683472"/>
            <a:ext cx="1723644" cy="2321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Documents and Settings\Hana\Local Settings\Temporary Internet Files\Content.IE5\0L2FW5QJ\MP9004244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684949"/>
            <a:ext cx="1852491" cy="2320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Documents and Settings\Hana\Local Settings\Temporary Internet Files\Content.IE5\O9I3WXEB\MP90040248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700809"/>
            <a:ext cx="1714447" cy="2304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Documents and Settings\Hana\Local Settings\Temporary Internet Files\Content.IE5\0L2FW5QJ\MP90043325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7597" y="4149080"/>
            <a:ext cx="1725168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Documents and Settings\Hana\Local Settings\Temporary Internet Files\Content.IE5\WDW49Z65\MP90040648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5" y="4149081"/>
            <a:ext cx="1723644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Documents and Settings\Hana\Local Settings\Temporary Internet Files\Content.IE5\L2445WF4\MP90040057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4149079"/>
            <a:ext cx="1700808" cy="2448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Documents and Settings\Hana\Local Settings\Temporary Internet Files\Content.IE5\XHC0VNFY\MP900202041[1]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158932"/>
            <a:ext cx="1852491" cy="2438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97868" y="3501008"/>
            <a:ext cx="1440160" cy="40011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PALAČINKY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72939" y="3501008"/>
            <a:ext cx="1080120" cy="40011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LÍVANCE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37779" y="3501008"/>
            <a:ext cx="1224136" cy="40011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TAŠTIČKY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64288" y="3501008"/>
            <a:ext cx="1224136" cy="40011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KNEDLÍKY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7868" y="6021288"/>
            <a:ext cx="1440160" cy="40011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TĚSTOVINY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50415" y="5995391"/>
            <a:ext cx="1725167" cy="40011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BRAMBORÁK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198660" y="5995391"/>
            <a:ext cx="902373" cy="40011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PIZZA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370453" y="5990092"/>
            <a:ext cx="864096" cy="40011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DORT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343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</a:rPr>
              <a:t>OBILÍ</a:t>
            </a:r>
            <a:endParaRPr lang="cs-CZ" sz="6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122" name="Picture 2" descr="C:\Documents and Settings\Hana\Local Settings\Temporary Internet Files\Content.IE5\GLMOF0O2\MC9003253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6637" y="1651608"/>
            <a:ext cx="1690726" cy="1808683"/>
          </a:xfrm>
          <a:prstGeom prst="rect">
            <a:avLst/>
          </a:prstGeom>
          <a:noFill/>
          <a:ln w="57150">
            <a:solidFill>
              <a:schemeClr val="accent6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E:\ŠKOLA\PREZENTACE\foto-moje\P110097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2092880" cy="1569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Documents and Settings\Hana\Local Settings\Temporary Internet Files\Content.IE5\GLMOF0O2\MP9001783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4755" y="4365104"/>
            <a:ext cx="2354490" cy="1569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E:\ŠKOLA\PREZENTACE\foto-moje\P110097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556792"/>
            <a:ext cx="2164888" cy="1623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Hana\Local Settings\Temporary Internet Files\Content.IE5\H5YZ4X2V\MP90040061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0566" y="3645024"/>
            <a:ext cx="1536188" cy="2208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Hana\Local Settings\Temporary Internet Files\Content.IE5\S9Y3OXU3\MP90031565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6857" y="3645024"/>
            <a:ext cx="1380769" cy="2223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se šipkou 10"/>
          <p:cNvCxnSpPr>
            <a:stCxn id="8" idx="0"/>
          </p:cNvCxnSpPr>
          <p:nvPr/>
        </p:nvCxnSpPr>
        <p:spPr>
          <a:xfrm flipV="1">
            <a:off x="4572000" y="2852936"/>
            <a:ext cx="0" cy="1512168"/>
          </a:xfrm>
          <a:prstGeom prst="straightConnector1">
            <a:avLst/>
          </a:prstGeom>
          <a:ln w="5715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7" idx="3"/>
          </p:cNvCxnSpPr>
          <p:nvPr/>
        </p:nvCxnSpPr>
        <p:spPr>
          <a:xfrm>
            <a:off x="2560424" y="2341622"/>
            <a:ext cx="1579528" cy="27003"/>
          </a:xfrm>
          <a:prstGeom prst="straightConnector1">
            <a:avLst/>
          </a:prstGeom>
          <a:ln w="5715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9" idx="1"/>
          </p:cNvCxnSpPr>
          <p:nvPr/>
        </p:nvCxnSpPr>
        <p:spPr>
          <a:xfrm flipH="1">
            <a:off x="5076056" y="2368625"/>
            <a:ext cx="1440160" cy="0"/>
          </a:xfrm>
          <a:prstGeom prst="straightConnector1">
            <a:avLst/>
          </a:prstGeom>
          <a:ln w="5715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683568" y="3609020"/>
            <a:ext cx="1876856" cy="2325744"/>
          </a:xfrm>
          <a:prstGeom prst="line">
            <a:avLst/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6516216" y="3460291"/>
            <a:ext cx="2164888" cy="2705013"/>
          </a:xfrm>
          <a:prstGeom prst="line">
            <a:avLst/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315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</a:rPr>
              <a:t>OBILÍ</a:t>
            </a:r>
            <a:endParaRPr lang="cs-CZ" sz="6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" name="Picture 2" descr="C:\Documents and Settings\Hana\Local Settings\Temporary Internet Files\Content.IE5\GLMOF0O2\MC9003253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5" y="1651607"/>
            <a:ext cx="1690726" cy="1705385"/>
          </a:xfrm>
          <a:prstGeom prst="rect">
            <a:avLst/>
          </a:prstGeom>
          <a:noFill/>
          <a:ln w="3175">
            <a:solidFill>
              <a:schemeClr val="accent6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C:\Documents and Settings\Hana\Local Settings\Temporary Internet Files\Content.IE5\WDW49Z65\MP90040648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5253" y="1651609"/>
            <a:ext cx="1723644" cy="1705384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C:\Documents and Settings\Hana\Local Settings\Temporary Internet Files\Content.IE5\WDW49Z65\MC9000582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8996" y="4397610"/>
            <a:ext cx="1760141" cy="1800201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Documents and Settings\Hana\Local Settings\Temporary Internet Files\Content.IE5\0L2FW5QJ\MP9004244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331018"/>
            <a:ext cx="1852491" cy="1823154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Documents and Settings\Hana\Local Settings\Temporary Internet Files\Content.IE5\L2445WF4\MP90042521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365104"/>
            <a:ext cx="1700808" cy="1800200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Documents and Settings\Hana\Local Settings\Temporary Internet Files\Content.IE5\O9I3WXEB\MP90042231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51608"/>
            <a:ext cx="1700808" cy="1705384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Documents and Settings\Hana\Local Settings\Temporary Internet Files\Content.IE5\S9Y3OXU3\MP90042442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7" y="1651608"/>
            <a:ext cx="1715604" cy="1705386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Documents and Settings\Hana\Local Settings\Temporary Internet Files\Content.IE5\0L2FW5QJ\MC9004124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6" y="4331018"/>
            <a:ext cx="1690726" cy="1818318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10"/>
          <p:cNvCxnSpPr/>
          <p:nvPr/>
        </p:nvCxnSpPr>
        <p:spPr>
          <a:xfrm flipV="1">
            <a:off x="323528" y="1484784"/>
            <a:ext cx="2016224" cy="2016224"/>
          </a:xfrm>
          <a:prstGeom prst="line">
            <a:avLst/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6732240" y="1484784"/>
            <a:ext cx="1996507" cy="2160240"/>
          </a:xfrm>
          <a:prstGeom prst="line">
            <a:avLst/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4644008" y="4149080"/>
            <a:ext cx="2088232" cy="2048731"/>
          </a:xfrm>
          <a:prstGeom prst="line">
            <a:avLst/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75" name="Picture 7" descr="C:\Documents and Settings\Hana\Local Settings\Temporary Internet Files\Content.IE5\L2445WF4\MC90043316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8699" y="2879072"/>
            <a:ext cx="796752" cy="7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7" descr="C:\Documents and Settings\Hana\Local Settings\Temporary Internet Files\Content.IE5\L2445WF4\MC90043316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9748" y="2958616"/>
            <a:ext cx="796752" cy="7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7" descr="C:\Documents and Settings\Hana\Local Settings\Temporary Internet Files\Content.IE5\L2445WF4\MC90043316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264" y="5589240"/>
            <a:ext cx="796752" cy="7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7" descr="C:\Documents and Settings\Hana\Local Settings\Temporary Internet Files\Content.IE5\L2445WF4\MC90043316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0690" y="5589240"/>
            <a:ext cx="796752" cy="7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7" descr="C:\Documents and Settings\Hana\Local Settings\Temporary Internet Files\Content.IE5\L2445WF4\MC90043316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4125" y="5589240"/>
            <a:ext cx="796752" cy="7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6370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</a:rPr>
              <a:t>OBILÍ</a:t>
            </a:r>
            <a:endParaRPr lang="cs-CZ" sz="6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8194" name="Picture 2" descr="C:\Documents and Settings\Hana\Local Settings\Temporary Internet Files\Content.IE5\WDW49Z65\MP90041166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628800"/>
            <a:ext cx="4365104" cy="4365104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1560" y="1772816"/>
            <a:ext cx="1296144" cy="101566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POLE</a:t>
            </a:r>
          </a:p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KOMBAJN</a:t>
            </a:r>
          </a:p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MLÝN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081741" y="1913515"/>
            <a:ext cx="1296144" cy="1015663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CHLEBA</a:t>
            </a:r>
          </a:p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KOLÁČE</a:t>
            </a:r>
          </a:p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KNEDLÍK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03648" y="2690660"/>
            <a:ext cx="720080" cy="1015663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50000"/>
                  </a:schemeClr>
                </a:solidFill>
              </a:rPr>
              <a:t>A</a:t>
            </a:r>
            <a:endParaRPr lang="cs-CZ" sz="6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092742" y="2788479"/>
            <a:ext cx="720080" cy="1015663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50000"/>
                  </a:schemeClr>
                </a:solidFill>
              </a:rPr>
              <a:t>A</a:t>
            </a:r>
            <a:endParaRPr lang="cs-CZ" sz="6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236296" y="4319183"/>
            <a:ext cx="1440160" cy="101566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HOUSENKA</a:t>
            </a:r>
          </a:p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BALÓN</a:t>
            </a:r>
          </a:p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OKUREK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1560" y="4319183"/>
            <a:ext cx="1296144" cy="101566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KALHOTY</a:t>
            </a:r>
          </a:p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VLAK</a:t>
            </a:r>
          </a:p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SKŘÍŇ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34530" y="5006471"/>
            <a:ext cx="648072" cy="1015663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50000"/>
                  </a:schemeClr>
                </a:solidFill>
              </a:rPr>
              <a:t>N</a:t>
            </a:r>
            <a:endParaRPr lang="cs-CZ" sz="6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348301" y="5006471"/>
            <a:ext cx="648072" cy="1015663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50000"/>
                  </a:schemeClr>
                </a:solidFill>
              </a:rPr>
              <a:t>N</a:t>
            </a:r>
            <a:endParaRPr lang="cs-CZ" sz="60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3554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9" grpId="0" animBg="1"/>
      <p:bldP spid="8" grpId="0" animBg="1"/>
      <p:bldP spid="10" grpId="0" animBg="1"/>
      <p:bldP spid="11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62699" y="620688"/>
            <a:ext cx="158844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>
                <a:solidFill>
                  <a:prstClr val="black"/>
                </a:solidFill>
                <a:ea typeface="+mj-ea"/>
                <a:cs typeface="+mj-cs"/>
              </a:rPr>
              <a:t>Citace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82247" y="1296631"/>
            <a:ext cx="734935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en-US" sz="2000" dirty="0" smtClean="0"/>
              <a:t>[</a:t>
            </a:r>
            <a:r>
              <a:rPr lang="cs-CZ" sz="2000" dirty="0" smtClean="0"/>
              <a:t>cit.2012-05-21</a:t>
            </a:r>
            <a:r>
              <a:rPr lang="en-US" sz="2000" dirty="0" smtClean="0"/>
              <a:t>]</a:t>
            </a:r>
            <a:r>
              <a:rPr lang="cs-CZ" sz="2000" dirty="0" smtClean="0"/>
              <a:t>.Dostupné </a:t>
            </a:r>
            <a:r>
              <a:rPr lang="cs-CZ" sz="2000" dirty="0"/>
              <a:t>na </a:t>
            </a:r>
            <a:r>
              <a:rPr lang="cs-CZ" sz="2000" dirty="0" smtClean="0"/>
              <a:t>www: </a:t>
            </a: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office.microsoft.com</a:t>
            </a:r>
            <a:endParaRPr lang="cs-CZ" sz="2000" dirty="0" smtClean="0"/>
          </a:p>
          <a:p>
            <a:endParaRPr lang="cs-CZ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Fotografie z archivu autora.</a:t>
            </a:r>
          </a:p>
          <a:p>
            <a:pPr marL="342900" lvl="0" indent="-342900">
              <a:buFont typeface="Arial" pitchFamily="34" charset="0"/>
              <a:buChar char="•"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8505188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126</TotalTime>
  <Words>154</Words>
  <Application>Microsoft Office PowerPoint</Application>
  <PresentationFormat>Předvádění na obrazovce (4:3)</PresentationFormat>
  <Paragraphs>65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OBILÍ</vt:lpstr>
      <vt:lpstr>ZPRACOVÁNÍ OBILÍ</vt:lpstr>
      <vt:lpstr>OBILÍ - MOUKA</vt:lpstr>
      <vt:lpstr>OBILÍ – PEČIVO</vt:lpstr>
      <vt:lpstr>OBILÍ – JÍDLA</vt:lpstr>
      <vt:lpstr>OBILÍ</vt:lpstr>
      <vt:lpstr>OBILÍ</vt:lpstr>
      <vt:lpstr>OBILÍ</vt:lpstr>
      <vt:lpstr>Prezentace aplikace PowerPoint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13</cp:revision>
  <dcterms:created xsi:type="dcterms:W3CDTF">2012-05-23T18:24:31Z</dcterms:created>
  <dcterms:modified xsi:type="dcterms:W3CDTF">2012-05-23T20:31:12Z</dcterms:modified>
</cp:coreProperties>
</file>