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6" r:id="rId4"/>
    <p:sldId id="260" r:id="rId5"/>
    <p:sldId id="261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78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DC33C3F8-6570-4536-9BDA-D57713227E7C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B09FF4D-2916-4E69-A8EB-3E08781DB5FC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20.wmf"/><Relationship Id="rId7" Type="http://schemas.openxmlformats.org/officeDocument/2006/relationships/image" Target="../media/image23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5.wmf"/><Relationship Id="rId4" Type="http://schemas.openxmlformats.org/officeDocument/2006/relationships/image" Target="../media/image21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VY_32_INOVACE_19_Podzim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4624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podzimem.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</a:t>
            </a:r>
            <a:r>
              <a:rPr lang="cs-CZ" sz="1800" dirty="0" smtClean="0">
                <a:solidFill>
                  <a:prstClr val="black"/>
                </a:solidFill>
              </a:rPr>
              <a:t>Je </a:t>
            </a:r>
            <a:r>
              <a:rPr lang="cs-CZ" sz="1800" dirty="0" smtClean="0">
                <a:solidFill>
                  <a:prstClr val="black"/>
                </a:solidFill>
              </a:rPr>
              <a:t>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</a:t>
            </a:r>
            <a:r>
              <a:rPr lang="cs-CZ" sz="1800" dirty="0" smtClean="0">
                <a:solidFill>
                  <a:prstClr val="black"/>
                </a:solidFill>
              </a:rPr>
              <a:t>Období </a:t>
            </a:r>
            <a:r>
              <a:rPr lang="cs-CZ" sz="1800" dirty="0" smtClean="0">
                <a:solidFill>
                  <a:prstClr val="black"/>
                </a:solidFill>
              </a:rPr>
              <a:t>vytvoření vzdělávacího materiálu –květen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91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18199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1988840"/>
            <a:ext cx="3600400" cy="309634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</a:t>
            </a:r>
          </a:p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</a:t>
            </a:r>
          </a:p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</a:t>
            </a: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Hana\Local Settings\Temporary Internet Files\Content.IE5\L2445WF4\MC9000196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2856"/>
            <a:ext cx="2592978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ana\Local Settings\Temporary Internet Files\Content.IE5\WDW49Z65\MC90023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2109482" cy="242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75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234966" cy="138512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PODZIMNÍ PLODY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L2445WF4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66398"/>
            <a:ext cx="1566106" cy="156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O9I3WXEB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473" y="1762408"/>
            <a:ext cx="1798042" cy="1685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0L2FW5QJ\MC900123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08376"/>
            <a:ext cx="1645874" cy="191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9912" y="3552695"/>
            <a:ext cx="1872208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ŽALUDY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4553" y="4693047"/>
            <a:ext cx="20882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KAŠTANY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36360" y="4654310"/>
            <a:ext cx="158417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ŠÍPKY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3" name="Picture 5" descr="C:\Documents and Settings\Hana\Local Settings\Temporary Internet Files\Content.IE5\L2445WF4\MC9002155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004" y="4323027"/>
            <a:ext cx="1879344" cy="1263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09004" y="5850850"/>
            <a:ext cx="1879344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OŘECHY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60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22413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PODZIMNÍ OVOCE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Hana\Local Settings\Temporary Internet Files\Content.IE5\S9Y3OXU3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1903746" cy="262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O9I3WXEB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68" y="1886623"/>
            <a:ext cx="2625715" cy="2625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H5YZ4X2V\MC9001225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76718"/>
            <a:ext cx="2748089" cy="1740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4797152"/>
            <a:ext cx="190374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HRUŠKA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5784" y="4797152"/>
            <a:ext cx="20882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ŠVESTKA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90817" y="4797152"/>
            <a:ext cx="194421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JABLKO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14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332656"/>
            <a:ext cx="7772400" cy="118199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7200" b="1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Hana\Local Settings\Temporary Internet Files\Content.IE5\O9I3WXEB\MP9004334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266" y="1700808"/>
            <a:ext cx="36576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7911" y="2075656"/>
            <a:ext cx="246974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arevné listy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99676" y="3291288"/>
            <a:ext cx="206786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ětrné dny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338561"/>
            <a:ext cx="237626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d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eštivé dny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2119392"/>
            <a:ext cx="291581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ouštění draků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42696" y="3664407"/>
            <a:ext cx="2952328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bírání kaštanů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2208" y="5460032"/>
            <a:ext cx="256175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hrabání listí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72813" y="5476875"/>
            <a:ext cx="172159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abí léto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99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332656"/>
            <a:ext cx="7772400" cy="118199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3" name="Picture 3" descr="C:\Documents and Settings\Hana\Local Settings\Temporary Internet Files\Content.IE5\GLMOF0O2\MP9004075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276" y="1679638"/>
            <a:ext cx="1704984" cy="1987676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5124" name="Picture 4" descr="C:\Documents and Settings\Hana\Local Settings\Temporary Internet Files\Content.IE5\GLMOF0O2\MC900331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001" y="1712260"/>
            <a:ext cx="1539089" cy="1791077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5127" name="Picture 7" descr="C:\Documents and Settings\Hana\Local Settings\Temporary Internet Files\Content.IE5\0L2FW5QJ\MC900237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190" y="4339087"/>
            <a:ext cx="2195155" cy="1761229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5130" name="Picture 10" descr="C:\Documents and Settings\Hana\Local Settings\Temporary Internet Files\Content.IE5\GLMOF0O2\MC90042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405" y="2924944"/>
            <a:ext cx="911710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Documents and Settings\Hana\Local Settings\Temporary Internet Files\Content.IE5\GLMOF0O2\MC90042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903199"/>
            <a:ext cx="911710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Documents and Settings\Hana\Local Settings\Temporary Internet Files\Content.IE5\GLMOF0O2\MC90042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405" y="5445224"/>
            <a:ext cx="911710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Hana\Local Settings\Temporary Internet Files\Content.IE5\O9I3WXEB\MC900411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318"/>
            <a:ext cx="1834959" cy="1799552"/>
          </a:xfrm>
          <a:prstGeom prst="rect">
            <a:avLst/>
          </a:prstGeom>
          <a:solidFill>
            <a:schemeClr val="tx2"/>
          </a:solidFill>
        </p:spPr>
      </p:pic>
      <p:cxnSp>
        <p:nvCxnSpPr>
          <p:cNvPr id="4" name="Přímá spojnice se šipkou 3"/>
          <p:cNvCxnSpPr/>
          <p:nvPr/>
        </p:nvCxnSpPr>
        <p:spPr>
          <a:xfrm flipV="1">
            <a:off x="827584" y="1679638"/>
            <a:ext cx="2520280" cy="2157016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2" name="Picture 1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44083"/>
            <a:ext cx="1834959" cy="1951239"/>
          </a:xfrm>
          <a:prstGeom prst="rect">
            <a:avLst/>
          </a:prstGeom>
          <a:solidFill>
            <a:schemeClr val="tx2"/>
          </a:solidFill>
        </p:spPr>
      </p:pic>
      <p:cxnSp>
        <p:nvCxnSpPr>
          <p:cNvPr id="6" name="Přímá spojnice se šipkou 5"/>
          <p:cNvCxnSpPr/>
          <p:nvPr/>
        </p:nvCxnSpPr>
        <p:spPr>
          <a:xfrm flipV="1">
            <a:off x="827584" y="3836654"/>
            <a:ext cx="2520280" cy="2760698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3" name="Picture 13" descr="C:\Documents and Settings\Hana\Local Settings\Temporary Internet Files\Content.IE5\0L2FW5QJ\MC900428143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44083"/>
            <a:ext cx="1440160" cy="1951239"/>
          </a:xfrm>
          <a:prstGeom prst="rect">
            <a:avLst/>
          </a:prstGeom>
          <a:solidFill>
            <a:schemeClr val="tx2"/>
          </a:solidFill>
        </p:spPr>
      </p:pic>
      <p:cxnSp>
        <p:nvCxnSpPr>
          <p:cNvPr id="8" name="Přímá spojnice se šipkou 7"/>
          <p:cNvCxnSpPr/>
          <p:nvPr/>
        </p:nvCxnSpPr>
        <p:spPr>
          <a:xfrm flipV="1">
            <a:off x="6372200" y="4005064"/>
            <a:ext cx="1944216" cy="2351870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907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332656"/>
            <a:ext cx="7772400" cy="118199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2" descr="C:\Documents and Settings\Hana\Local Settings\Temporary Internet Files\Content.IE5\GLMOF0O2\MC9003002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94747"/>
            <a:ext cx="1807769" cy="153436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4" name="Picture 5" descr="C:\Documents and Settings\Hana\Local Settings\Temporary Internet Files\Content.IE5\S9Y3OXU3\MC900425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5681"/>
            <a:ext cx="1588098" cy="2188701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5" name="Picture 9" descr="C:\Documents and Settings\Hana\Local Settings\Temporary Internet Files\Content.IE5\WDW49Z65\MM90035467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130" y="3927444"/>
            <a:ext cx="1667306" cy="24251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6" name="Picture 10" descr="C:\Documents and Settings\Hana\Local Settings\Temporary Internet Files\Content.IE5\GLMOF0O2\MC90042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506" y="2735953"/>
            <a:ext cx="911710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Documents and Settings\Hana\Local Settings\Temporary Internet Files\Content.IE5\GLMOF0O2\MC90042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144" y="5661248"/>
            <a:ext cx="911710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Documents and Settings\Hana\Local Settings\Temporary Internet Files\Content.IE5\GLMOF0O2\MC90042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167" y="5661248"/>
            <a:ext cx="911710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Hana\Local Settings\Temporary Internet Files\Content.IE5\O9I3WXEB\MC9004413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640" y="1812989"/>
            <a:ext cx="1659632" cy="1659632"/>
          </a:xfrm>
          <a:prstGeom prst="rect">
            <a:avLst/>
          </a:prstGeom>
          <a:solidFill>
            <a:schemeClr val="tx2"/>
          </a:solidFill>
        </p:spPr>
      </p:pic>
      <p:cxnSp>
        <p:nvCxnSpPr>
          <p:cNvPr id="10" name="Přímá spojnice se šipkou 9"/>
          <p:cNvCxnSpPr/>
          <p:nvPr/>
        </p:nvCxnSpPr>
        <p:spPr>
          <a:xfrm flipV="1">
            <a:off x="3491880" y="1514649"/>
            <a:ext cx="2448272" cy="2294560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8" name="Picture 4" descr="C:\Documents and Settings\Hana\Local Settings\Temporary Internet Files\Content.IE5\S9Y3OXU3\MC9004368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249" y="4293095"/>
            <a:ext cx="1714500" cy="1796393"/>
          </a:xfrm>
          <a:prstGeom prst="rect">
            <a:avLst/>
          </a:prstGeom>
          <a:solidFill>
            <a:schemeClr val="tx2"/>
          </a:solidFill>
        </p:spPr>
      </p:pic>
      <p:cxnSp>
        <p:nvCxnSpPr>
          <p:cNvPr id="12" name="Přímá spojnice se šipkou 11"/>
          <p:cNvCxnSpPr/>
          <p:nvPr/>
        </p:nvCxnSpPr>
        <p:spPr>
          <a:xfrm flipV="1">
            <a:off x="3851920" y="4045681"/>
            <a:ext cx="2088232" cy="2188701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9" name="Picture 5" descr="C:\Documents and Settings\Hana\Local Settings\Temporary Internet Files\Content.IE5\L2445WF4\MC9004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783" y="1713213"/>
            <a:ext cx="1517239" cy="1897432"/>
          </a:xfrm>
          <a:prstGeom prst="rect">
            <a:avLst/>
          </a:prstGeom>
          <a:solidFill>
            <a:schemeClr val="tx2"/>
          </a:solidFill>
        </p:spPr>
      </p:pic>
      <p:cxnSp>
        <p:nvCxnSpPr>
          <p:cNvPr id="14" name="Přímá spojnice se šipkou 13"/>
          <p:cNvCxnSpPr/>
          <p:nvPr/>
        </p:nvCxnSpPr>
        <p:spPr>
          <a:xfrm flipV="1">
            <a:off x="6659130" y="1514649"/>
            <a:ext cx="1883330" cy="2294560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565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0879" y="1296631"/>
            <a:ext cx="805208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cit.2012-05-30</a:t>
            </a:r>
            <a:r>
              <a:rPr lang="en-US" dirty="0" smtClean="0"/>
              <a:t>]</a:t>
            </a:r>
            <a:r>
              <a:rPr lang="cs-CZ" dirty="0" smtClean="0"/>
              <a:t>.Dostupné </a:t>
            </a:r>
            <a:r>
              <a:rPr lang="cs-CZ" dirty="0"/>
              <a:t>na </a:t>
            </a:r>
            <a:r>
              <a:rPr lang="cs-CZ" dirty="0" smtClean="0"/>
              <a:t>www: 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hlinkClick r:id="rId2"/>
              </a:rPr>
              <a:t>http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hlinkClick r:id="rId2"/>
              </a:rPr>
              <a:t>://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hlinkClick r:id="rId2"/>
              </a:rPr>
              <a:t>office.microsoft.com</a:t>
            </a:r>
            <a:endParaRPr lang="cs-CZ" dirty="0" smtClean="0">
              <a:solidFill>
                <a:schemeClr val="tx1">
                  <a:lumMod val="85000"/>
                </a:schemeClr>
              </a:solidFill>
            </a:endParaRPr>
          </a:p>
          <a:p>
            <a:endParaRPr lang="cs-CZ" sz="2000" dirty="0" smtClean="0"/>
          </a:p>
          <a:p>
            <a:pPr marL="342900" lvl="0" indent="-342900">
              <a:buFont typeface="Arial" pitchFamily="34" charset="0"/>
              <a:buChar char="•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967392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71</TotalTime>
  <Words>82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Autumn</vt:lpstr>
      <vt:lpstr>Prezentace aplikace PowerPoint</vt:lpstr>
      <vt:lpstr>Prezentace aplikace PowerPoint</vt:lpstr>
      <vt:lpstr>PODZIM</vt:lpstr>
      <vt:lpstr>PODZIMNÍ PLODY</vt:lpstr>
      <vt:lpstr>PODZIMNÍ OVOCE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8</cp:revision>
  <dcterms:created xsi:type="dcterms:W3CDTF">2012-05-27T10:49:00Z</dcterms:created>
  <dcterms:modified xsi:type="dcterms:W3CDTF">2012-05-30T19:36:24Z</dcterms:modified>
</cp:coreProperties>
</file>