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60" r:id="rId5"/>
    <p:sldId id="261" r:id="rId6"/>
    <p:sldId id="262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84" y="-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F1B42-D9D2-4FA2-922B-EA7E00912FBE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0DCD4-F40C-409E-AD72-EB9C3D511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43801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F1B42-D9D2-4FA2-922B-EA7E00912FBE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0DCD4-F40C-409E-AD72-EB9C3D511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3883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F1B42-D9D2-4FA2-922B-EA7E00912FBE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0DCD4-F40C-409E-AD72-EB9C3D511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4992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F1B42-D9D2-4FA2-922B-EA7E00912FBE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0DCD4-F40C-409E-AD72-EB9C3D511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8377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F1B42-D9D2-4FA2-922B-EA7E00912FBE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0DCD4-F40C-409E-AD72-EB9C3D511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30055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F1B42-D9D2-4FA2-922B-EA7E00912FBE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0DCD4-F40C-409E-AD72-EB9C3D511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040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F1B42-D9D2-4FA2-922B-EA7E00912FBE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0DCD4-F40C-409E-AD72-EB9C3D511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1614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F1B42-D9D2-4FA2-922B-EA7E00912FBE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0DCD4-F40C-409E-AD72-EB9C3D511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2756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F1B42-D9D2-4FA2-922B-EA7E00912FBE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0DCD4-F40C-409E-AD72-EB9C3D511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8723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F1B42-D9D2-4FA2-922B-EA7E00912FBE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0DCD4-F40C-409E-AD72-EB9C3D511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66491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F1B42-D9D2-4FA2-922B-EA7E00912FBE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0DCD4-F40C-409E-AD72-EB9C3D511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710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AF1B42-D9D2-4FA2-922B-EA7E00912FBE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70DCD4-F40C-409E-AD72-EB9C3D511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2783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13" Type="http://schemas.openxmlformats.org/officeDocument/2006/relationships/image" Target="../media/image22.jpe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21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11" Type="http://schemas.openxmlformats.org/officeDocument/2006/relationships/image" Target="../media/image20.jpeg"/><Relationship Id="rId5" Type="http://schemas.openxmlformats.org/officeDocument/2006/relationships/image" Target="../media/image16.png"/><Relationship Id="rId10" Type="http://schemas.openxmlformats.org/officeDocument/2006/relationships/image" Target="../media/image19.jpeg"/><Relationship Id="rId4" Type="http://schemas.openxmlformats.org/officeDocument/2006/relationships/image" Target="../media/image5.png"/><Relationship Id="rId9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wmf"/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685800" y="1508521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/>
        </p:nvSpPr>
        <p:spPr>
          <a:xfrm>
            <a:off x="1498476" y="1508521"/>
            <a:ext cx="6400800" cy="31207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Věcné učení pro nižší stupeň ZŠS 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</a:t>
            </a:r>
            <a:r>
              <a:rPr lang="cs-CZ" sz="2400" dirty="0" smtClean="0"/>
              <a:t>VY_32_INOVACE_20_Léto</a:t>
            </a:r>
            <a:endParaRPr lang="cs-CZ" dirty="0"/>
          </a:p>
        </p:txBody>
      </p:sp>
      <p:sp>
        <p:nvSpPr>
          <p:cNvPr id="4" name="TextovéPole 5"/>
          <p:cNvSpPr txBox="1"/>
          <p:nvPr/>
        </p:nvSpPr>
        <p:spPr>
          <a:xfrm>
            <a:off x="1074634" y="4374934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Kateřina Pírková		               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1376" y="620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3252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683568" y="548680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800" dirty="0" smtClean="0">
                <a:solidFill>
                  <a:prstClr val="black"/>
                </a:solidFill>
              </a:rPr>
              <a:t>Anotace: Prezentace slouží k seznámení žáků </a:t>
            </a:r>
            <a:r>
              <a:rPr lang="cs-CZ" sz="1800" dirty="0" smtClean="0">
                <a:solidFill>
                  <a:prstClr val="black"/>
                </a:solidFill>
              </a:rPr>
              <a:t>s letním obdobím.</a:t>
            </a:r>
            <a:r>
              <a:rPr lang="cs-CZ" sz="1800" dirty="0" smtClean="0">
                <a:solidFill>
                  <a:prstClr val="black"/>
                </a:solidFill>
              </a:rPr>
              <a:t/>
            </a:r>
            <a:br>
              <a:rPr lang="cs-CZ" sz="1800" dirty="0" smtClean="0">
                <a:solidFill>
                  <a:prstClr val="black"/>
                </a:solidFill>
              </a:rPr>
            </a:br>
            <a:r>
              <a:rPr lang="cs-CZ" sz="1800" dirty="0" smtClean="0">
                <a:solidFill>
                  <a:prstClr val="black"/>
                </a:solidFill>
              </a:rPr>
              <a:t>              </a:t>
            </a:r>
            <a:r>
              <a:rPr lang="cs-CZ" sz="1800" dirty="0" smtClean="0">
                <a:solidFill>
                  <a:prstClr val="black"/>
                </a:solidFill>
              </a:rPr>
              <a:t>   Je </a:t>
            </a:r>
            <a:r>
              <a:rPr lang="cs-CZ" sz="1800" dirty="0" smtClean="0">
                <a:solidFill>
                  <a:prstClr val="black"/>
                </a:solidFill>
              </a:rPr>
              <a:t>určena pro žáky 4</a:t>
            </a:r>
            <a:r>
              <a:rPr lang="cs-CZ" sz="1800" dirty="0" smtClean="0">
                <a:solidFill>
                  <a:prstClr val="black"/>
                </a:solidFill>
              </a:rPr>
              <a:t>.- 6</a:t>
            </a:r>
            <a:r>
              <a:rPr lang="cs-CZ" sz="1800" dirty="0" smtClean="0">
                <a:solidFill>
                  <a:prstClr val="black"/>
                </a:solidFill>
              </a:rPr>
              <a:t>. ročníku ZŠS.</a:t>
            </a:r>
            <a:br>
              <a:rPr lang="cs-CZ" sz="1800" dirty="0" smtClean="0">
                <a:solidFill>
                  <a:prstClr val="black"/>
                </a:solidFill>
              </a:rPr>
            </a:br>
            <a:r>
              <a:rPr lang="cs-CZ" sz="1800" dirty="0" smtClean="0">
                <a:solidFill>
                  <a:prstClr val="black"/>
                </a:solidFill>
              </a:rPr>
              <a:t>            </a:t>
            </a:r>
            <a:r>
              <a:rPr lang="cs-CZ" sz="1800" dirty="0" smtClean="0">
                <a:solidFill>
                  <a:prstClr val="black"/>
                </a:solidFill>
              </a:rPr>
              <a:t>     </a:t>
            </a:r>
            <a:r>
              <a:rPr lang="cs-CZ" sz="1800" dirty="0" smtClean="0">
                <a:solidFill>
                  <a:prstClr val="black"/>
                </a:solidFill>
              </a:rPr>
              <a:t>Období vytvoření vzdělávacího materiálu </a:t>
            </a:r>
            <a:r>
              <a:rPr lang="cs-CZ" sz="1800" dirty="0" smtClean="0">
                <a:solidFill>
                  <a:prstClr val="black"/>
                </a:solidFill>
              </a:rPr>
              <a:t>– červen </a:t>
            </a:r>
            <a:r>
              <a:rPr lang="cs-CZ" sz="1800" dirty="0" smtClean="0">
                <a:solidFill>
                  <a:prstClr val="black"/>
                </a:solidFill>
              </a:rPr>
              <a:t>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9468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8"/>
            <a:ext cx="7772400" cy="1470025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8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LÉTO</a:t>
            </a:r>
            <a:endParaRPr lang="cs-CZ" sz="8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627784" y="1916832"/>
            <a:ext cx="3704456" cy="2592288"/>
          </a:xfrm>
          <a:ln w="762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sz="5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</a:t>
            </a:r>
          </a:p>
          <a:p>
            <a:r>
              <a:rPr lang="cs-CZ" sz="5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červenec</a:t>
            </a:r>
          </a:p>
          <a:p>
            <a:r>
              <a:rPr lang="cs-CZ" sz="5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5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rpen</a:t>
            </a:r>
          </a:p>
          <a:p>
            <a:endParaRPr lang="cs-CZ" dirty="0"/>
          </a:p>
        </p:txBody>
      </p:sp>
      <p:pic>
        <p:nvPicPr>
          <p:cNvPr id="1026" name="Picture 2" descr="C:\Documents and Settings\Hana\Local Settings\Temporary Internet Files\Content.IE5\L2445WF4\MC90043922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509120"/>
            <a:ext cx="2163901" cy="2151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9771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83568" y="332656"/>
            <a:ext cx="7772400" cy="1470025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8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LÉTO - POČASÍ</a:t>
            </a:r>
            <a:endParaRPr lang="cs-CZ" sz="8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Documents and Settings\Hana\Local Settings\Temporary Internet Files\Content.IE5\WDW49Z65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025747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Hana\Local Settings\Temporary Internet Files\Content.IE5\0L2FW5QJ\MC90044040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342" y="1928982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Hana\Local Settings\Temporary Internet Files\Content.IE5\L2445WF4\MC90044040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2295" y="2002877"/>
            <a:ext cx="1796425" cy="179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Hana\Local Settings\Temporary Internet Files\Content.IE5\WDW49Z65\MC90044180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882" y="4344974"/>
            <a:ext cx="1741902" cy="1741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9662" y="4509120"/>
            <a:ext cx="174467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Hana\Local Settings\Temporary Internet Files\Content.IE5\XHC0VNFY\MC900432587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0148" y="441873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5316" y="3780329"/>
            <a:ext cx="1741902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slunečno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33253" y="3774910"/>
            <a:ext cx="1376394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bouřka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961404" y="3760199"/>
            <a:ext cx="1058205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duha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35776" y="5954920"/>
            <a:ext cx="2080500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zamračeno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44645" y="6247307"/>
            <a:ext cx="1454707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deštivo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16512" y="6086876"/>
            <a:ext cx="1872208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polojasno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4589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LÉTO </a:t>
            </a:r>
            <a:endParaRPr lang="cs-CZ" sz="8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Documents and Settings\Hana\Local Settings\Temporary Internet Files\Content.IE5\L2445WF4\MP9004222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72208"/>
            <a:ext cx="2364598" cy="1628800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Hana\Local Settings\Temporary Internet Files\Content.IE5\S9Y3OXU3\MP90040671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3211" y="1972208"/>
            <a:ext cx="2418252" cy="1612168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Hana\Local Settings\Temporary Internet Files\Content.IE5\S9Y3OXU3\MP9004053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988839"/>
            <a:ext cx="2352653" cy="1612169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</p:pic>
      <p:pic>
        <p:nvPicPr>
          <p:cNvPr id="3077" name="Picture 5" descr="C:\Documents and Settings\Hana\Local Settings\Temporary Internet Files\Content.IE5\XHC0VNFY\MP90040000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5620" y="4293096"/>
            <a:ext cx="2385843" cy="1589940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Hana\Local Settings\Temporary Internet Files\Content.IE5\GLMOF0O2\MP90040671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308" y="4293096"/>
            <a:ext cx="2385842" cy="1589940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Documents and Settings\Hana\Local Settings\Temporary Internet Files\Content.IE5\0L2FW5QJ\MP90040687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312469"/>
            <a:ext cx="2356772" cy="1570567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47133" y="3647568"/>
            <a:ext cx="1728192" cy="584775"/>
          </a:xfrm>
          <a:prstGeom prst="rect">
            <a:avLst/>
          </a:prstGeom>
          <a:solidFill>
            <a:srgbClr val="FFC000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zmrzlina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80249" y="3632177"/>
            <a:ext cx="1584176" cy="584775"/>
          </a:xfrm>
          <a:prstGeom prst="rect">
            <a:avLst/>
          </a:prstGeom>
          <a:solidFill>
            <a:srgbClr val="FFC000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koupání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79022" y="3632176"/>
            <a:ext cx="2562944" cy="584775"/>
          </a:xfrm>
          <a:prstGeom prst="rect">
            <a:avLst/>
          </a:prstGeom>
          <a:solidFill>
            <a:srgbClr val="FFC000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accent2">
                    <a:lumMod val="75000"/>
                  </a:schemeClr>
                </a:solidFill>
              </a:rPr>
              <a:t>s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luneční brýle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47133" y="5944583"/>
            <a:ext cx="1584176" cy="584775"/>
          </a:xfrm>
          <a:prstGeom prst="rect">
            <a:avLst/>
          </a:prstGeom>
          <a:solidFill>
            <a:srgbClr val="FFC000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bruslení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86064" y="5944583"/>
            <a:ext cx="1772545" cy="584775"/>
          </a:xfrm>
          <a:prstGeom prst="rect">
            <a:avLst/>
          </a:prstGeom>
          <a:solidFill>
            <a:srgbClr val="FFC000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slunečník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72200" y="5944583"/>
            <a:ext cx="1872208" cy="584775"/>
          </a:xfrm>
          <a:prstGeom prst="rect">
            <a:avLst/>
          </a:prstGeom>
          <a:solidFill>
            <a:srgbClr val="FFC000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 cyklistika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9652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LÉTO - POČASÍ</a:t>
            </a:r>
            <a:endParaRPr lang="cs-CZ" sz="8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C:\Documents and Settings\Hana\Local Settings\Temporary Internet Files\Content.IE5\WDW49Z65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331" y="2025747"/>
            <a:ext cx="900100" cy="90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Documents and Settings\Hana\Local Settings\Temporary Internet Files\Content.IE5\0L2FW5QJ\MC900440407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2025747"/>
            <a:ext cx="972108" cy="972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Documents and Settings\Hana\Local Settings\Temporary Internet Files\Content.IE5\L2445WF4\MC90044040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002878"/>
            <a:ext cx="898212" cy="898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Documents and Settings\Hana\Local Settings\Temporary Internet Files\Content.IE5\WDW49Z65\MC90044180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924755"/>
            <a:ext cx="870951" cy="870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9970" y="2030235"/>
            <a:ext cx="684219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Documents and Settings\Hana\Local Settings\Temporary Internet Files\Content.IE5\XHC0VNFY\MC900432587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96521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Hana\Local Settings\Temporary Internet Files\Content.IE5\WDW49Z65\MP90042795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9182" y="4869160"/>
            <a:ext cx="1256346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Hana\Local Settings\Temporary Internet Files\Content.IE5\GLMOF0O2\MP90040756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635" y="4858028"/>
            <a:ext cx="1160887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Hana\Local Settings\Temporary Internet Files\Content.IE5\H5YZ4X2V\MP90043298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869161"/>
            <a:ext cx="1261403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Hana\Local Settings\Temporary Internet Files\Content.IE5\L2445WF4\MP900410082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2351" y="4869161"/>
            <a:ext cx="1173945" cy="1379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Documents and Settings\Hana\Local Settings\Temporary Internet Files\Content.IE5\S9Y3OXU3\MP900313893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331" y="4846894"/>
            <a:ext cx="1184430" cy="1390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Hana\Local Settings\Temporary Internet Files\Content.IE5\0L2FW5QJ\MP900400387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869161"/>
            <a:ext cx="1188132" cy="1379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se šipkou 10"/>
          <p:cNvCxnSpPr>
            <a:stCxn id="4" idx="2"/>
          </p:cNvCxnSpPr>
          <p:nvPr/>
        </p:nvCxnSpPr>
        <p:spPr>
          <a:xfrm>
            <a:off x="1050381" y="2925847"/>
            <a:ext cx="1488024" cy="2231345"/>
          </a:xfrm>
          <a:prstGeom prst="straightConnector1">
            <a:avLst/>
          </a:prstGeom>
          <a:ln w="762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6" idx="2"/>
          </p:cNvCxnSpPr>
          <p:nvPr/>
        </p:nvCxnSpPr>
        <p:spPr>
          <a:xfrm>
            <a:off x="2500826" y="2901090"/>
            <a:ext cx="1426529" cy="2256102"/>
          </a:xfrm>
          <a:prstGeom prst="straightConnector1">
            <a:avLst/>
          </a:prstGeom>
          <a:ln w="762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7" idx="2"/>
          </p:cNvCxnSpPr>
          <p:nvPr/>
        </p:nvCxnSpPr>
        <p:spPr>
          <a:xfrm flipH="1">
            <a:off x="1192546" y="2795706"/>
            <a:ext cx="2734810" cy="2361486"/>
          </a:xfrm>
          <a:prstGeom prst="straightConnector1">
            <a:avLst/>
          </a:prstGeom>
          <a:ln w="762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8" idx="2"/>
          </p:cNvCxnSpPr>
          <p:nvPr/>
        </p:nvCxnSpPr>
        <p:spPr>
          <a:xfrm>
            <a:off x="5292080" y="2750315"/>
            <a:ext cx="1321239" cy="2406877"/>
          </a:xfrm>
          <a:prstGeom prst="straightConnector1">
            <a:avLst/>
          </a:prstGeom>
          <a:ln w="762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9" idx="2"/>
          </p:cNvCxnSpPr>
          <p:nvPr/>
        </p:nvCxnSpPr>
        <p:spPr>
          <a:xfrm>
            <a:off x="6613319" y="2879505"/>
            <a:ext cx="1361059" cy="2277687"/>
          </a:xfrm>
          <a:prstGeom prst="straightConnector1">
            <a:avLst/>
          </a:prstGeom>
          <a:ln w="762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5" idx="2"/>
          </p:cNvCxnSpPr>
          <p:nvPr/>
        </p:nvCxnSpPr>
        <p:spPr>
          <a:xfrm flipH="1">
            <a:off x="5148064" y="2997855"/>
            <a:ext cx="2934326" cy="2159337"/>
          </a:xfrm>
          <a:prstGeom prst="straightConnector1">
            <a:avLst/>
          </a:prstGeom>
          <a:ln w="762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357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LÉTO </a:t>
            </a:r>
            <a:endParaRPr lang="cs-CZ" sz="8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1970800"/>
            <a:ext cx="2016224" cy="1569660"/>
          </a:xfrm>
          <a:prstGeom prst="rect">
            <a:avLst/>
          </a:prstGeom>
          <a:solidFill>
            <a:srgbClr val="FFC000"/>
          </a:solidFill>
          <a:ln w="57150"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ČERVEN ČERVENEC</a:t>
            </a:r>
          </a:p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SRPEN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5122" name="Picture 2" descr="C:\Documents and Settings\Hana\Local Settings\Temporary Internet Files\Content.IE5\H5YZ4X2V\MP9004226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988841"/>
            <a:ext cx="1944216" cy="1551619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572001" y="4437112"/>
            <a:ext cx="2340260" cy="1569660"/>
          </a:xfrm>
          <a:prstGeom prst="rect">
            <a:avLst/>
          </a:prstGeom>
          <a:solidFill>
            <a:srgbClr val="FFC000"/>
          </a:solidFill>
          <a:ln w="57150"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BŘEZEN </a:t>
            </a:r>
          </a:p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DUBEN</a:t>
            </a:r>
          </a:p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KVĚTEN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5125" name="Picture 5" descr="C:\Documents and Settings\Hana\Local Settings\Temporary Internet Files\Content.IE5\H5YZ4X2V\MP90039951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2177" y="1970800"/>
            <a:ext cx="1341477" cy="1569660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Documents and Settings\Hana\Local Settings\Temporary Internet Files\Content.IE5\XHC0VNFY\MP9004089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2928" y="4437112"/>
            <a:ext cx="2003494" cy="1569660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Documents and Settings\Hana\Local Settings\Temporary Internet Files\Content.IE5\H5YZ4X2V\MP90043052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411773"/>
            <a:ext cx="1711052" cy="1594999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Documents and Settings\Hana\Local Settings\Temporary Internet Files\Content.IE5\O9I3WXEB\MP90042214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970800"/>
            <a:ext cx="2402928" cy="1569660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Documents and Settings\Hana\Local Settings\Temporary Internet Files\Content.IE5\0L2FW5QJ\MP90043082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440495"/>
            <a:ext cx="2016224" cy="1591615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Documents and Settings\Hana\Local Settings\Temporary Internet Files\Content.IE5\L2445WF4\MC90042315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0347" y="3375699"/>
            <a:ext cx="845389" cy="845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1" descr="C:\Documents and Settings\Hana\Local Settings\Temporary Internet Files\Content.IE5\L2445WF4\MC90042315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0587" y="3443241"/>
            <a:ext cx="845389" cy="845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1" descr="C:\Documents and Settings\Hana\Local Settings\Temporary Internet Files\Content.IE5\L2445WF4\MC90042315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8265" y="3477192"/>
            <a:ext cx="845389" cy="845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1" descr="C:\Documents and Settings\Hana\Local Settings\Temporary Internet Files\Content.IE5\L2445WF4\MC90042315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1033" y="5877272"/>
            <a:ext cx="845389" cy="845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1" descr="C:\Documents and Settings\Hana\Local Settings\Temporary Internet Files\Content.IE5\L2445WF4\MC90042315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9951" y="5877272"/>
            <a:ext cx="845389" cy="845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 flipV="1">
            <a:off x="6516216" y="1772816"/>
            <a:ext cx="2186904" cy="2127070"/>
          </a:xfrm>
          <a:prstGeom prst="line">
            <a:avLst/>
          </a:prstGeom>
          <a:ln w="762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179512" y="4288630"/>
            <a:ext cx="2016224" cy="2011336"/>
          </a:xfrm>
          <a:prstGeom prst="line">
            <a:avLst/>
          </a:prstGeom>
          <a:ln w="762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4692177" y="4221088"/>
            <a:ext cx="1968055" cy="2078878"/>
          </a:xfrm>
          <a:prstGeom prst="line">
            <a:avLst/>
          </a:prstGeom>
          <a:ln w="762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3054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LÉTO </a:t>
            </a:r>
            <a:endParaRPr lang="cs-CZ" sz="8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C:\Documents and Settings\Hana\Local Settings\Temporary Internet Files\Content.IE5\O9I3WXEB\MP9004264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34153"/>
            <a:ext cx="6804248" cy="4539710"/>
          </a:xfrm>
          <a:prstGeom prst="rect">
            <a:avLst/>
          </a:prstGeom>
          <a:noFill/>
          <a:ln w="76200">
            <a:solidFill>
              <a:schemeClr val="accent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8813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62699" y="620688"/>
            <a:ext cx="158844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>
                <a:solidFill>
                  <a:prstClr val="black"/>
                </a:solidFill>
                <a:ea typeface="+mj-ea"/>
                <a:cs typeface="+mj-cs"/>
              </a:rPr>
              <a:t>Citace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0879" y="1296631"/>
            <a:ext cx="805208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cit.2012-06-06</a:t>
            </a:r>
            <a:r>
              <a:rPr lang="en-US" dirty="0" smtClean="0"/>
              <a:t>]</a:t>
            </a:r>
            <a:r>
              <a:rPr lang="cs-CZ" dirty="0" smtClean="0"/>
              <a:t>.Dostupné </a:t>
            </a:r>
            <a:r>
              <a:rPr lang="cs-CZ" dirty="0"/>
              <a:t>na </a:t>
            </a:r>
            <a:r>
              <a:rPr lang="cs-CZ" dirty="0" smtClean="0"/>
              <a:t>www: </a:t>
            </a:r>
            <a:r>
              <a:rPr lang="cs-CZ" dirty="0">
                <a:solidFill>
                  <a:schemeClr val="tx1">
                    <a:lumMod val="85000"/>
                  </a:schemeClr>
                </a:solidFill>
                <a:hlinkClick r:id="rId2"/>
              </a:rPr>
              <a:t>http://office.microsoft.com</a:t>
            </a:r>
            <a:endParaRPr lang="cs-CZ" dirty="0" smtClean="0">
              <a:solidFill>
                <a:schemeClr val="tx1">
                  <a:lumMod val="85000"/>
                </a:schemeClr>
              </a:solidFill>
            </a:endParaRPr>
          </a:p>
          <a:p>
            <a:endParaRPr lang="cs-CZ" sz="2000" dirty="0" smtClean="0"/>
          </a:p>
          <a:p>
            <a:pPr marL="342900" lvl="0" indent="-342900">
              <a:buFont typeface="Arial" pitchFamily="34" charset="0"/>
              <a:buChar char="•"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25202618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81</Words>
  <Application>Microsoft Office PowerPoint</Application>
  <PresentationFormat>Předvádění na obrazovce (4:3)</PresentationFormat>
  <Paragraphs>38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LÉTO</vt:lpstr>
      <vt:lpstr>LÉTO - POČASÍ</vt:lpstr>
      <vt:lpstr>LÉTO </vt:lpstr>
      <vt:lpstr>LÉTO - POČASÍ</vt:lpstr>
      <vt:lpstr>LÉTO </vt:lpstr>
      <vt:lpstr>LÉTO </vt:lpstr>
      <vt:lpstr>Prezentace aplikace PowerPoint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8</cp:revision>
  <dcterms:created xsi:type="dcterms:W3CDTF">2012-06-06T18:19:28Z</dcterms:created>
  <dcterms:modified xsi:type="dcterms:W3CDTF">2012-06-06T19:42:50Z</dcterms:modified>
</cp:coreProperties>
</file>