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44A6BFC-3385-4F36-9CE0-FC556A8C788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B146E18-9712-4718-8291-C2B63C2F07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6120680" cy="2160240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SEMAFOR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2700" dirty="0" smtClean="0"/>
              <a:t>VY_32_INOVACE</a:t>
            </a:r>
            <a:r>
              <a:rPr lang="cs-CZ" sz="3100" dirty="0" smtClean="0"/>
              <a:t>_427_SEMAFOR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2492896"/>
            <a:ext cx="6172200" cy="3882026"/>
          </a:xfrm>
        </p:spPr>
        <p:txBody>
          <a:bodyPr/>
          <a:lstStyle/>
          <a:p>
            <a:pPr algn="ctr"/>
            <a:r>
              <a:rPr lang="cs-CZ" dirty="0" smtClean="0"/>
              <a:t>Mgr. Jablečníková Jarmila</a:t>
            </a:r>
          </a:p>
          <a:p>
            <a:pPr algn="ctr"/>
            <a:r>
              <a:rPr lang="cs-CZ" dirty="0" smtClean="0"/>
              <a:t>ZŠ Nádražní 683</a:t>
            </a:r>
          </a:p>
          <a:p>
            <a:pPr algn="ctr"/>
            <a:r>
              <a:rPr lang="cs-CZ" dirty="0" smtClean="0"/>
              <a:t>Horní Slavkov</a:t>
            </a:r>
          </a:p>
          <a:p>
            <a:pPr algn="ctr"/>
            <a:endParaRPr lang="cs-CZ" dirty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III/2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25144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00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V druhé polovině 50. let 20. století nastává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obrovský rozmach naší populární hudby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Významnou roli zde mají divadla malých forem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V Praze 1959 založila skupina divadelníků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 hudebníků divadlo </a:t>
            </a:r>
            <a:r>
              <a:rPr lang="cs-CZ" sz="2800" u="sng" dirty="0" smtClean="0">
                <a:solidFill>
                  <a:schemeClr val="tx2"/>
                </a:solidFill>
              </a:rPr>
              <a:t>SEMAFOR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sz="1400" dirty="0" smtClean="0"/>
              <a:t>současný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400" u="sng" dirty="0" smtClean="0"/>
              <a:t>                       </a:t>
            </a:r>
            <a:r>
              <a:rPr lang="cs-CZ" sz="1400" dirty="0" smtClean="0"/>
              <a:t>                  Semafor</a:t>
            </a:r>
          </a:p>
          <a:p>
            <a:pPr marL="0" indent="0">
              <a:buNone/>
            </a:pPr>
            <a:endParaRPr lang="cs-CZ" sz="1400" u="sng" dirty="0"/>
          </a:p>
          <a:p>
            <a:pPr marL="0" indent="0">
              <a:buNone/>
            </a:pPr>
            <a:endParaRPr lang="cs-CZ" sz="1400" u="sng" dirty="0" smtClean="0"/>
          </a:p>
          <a:p>
            <a:pPr marL="0" indent="0">
              <a:buNone/>
            </a:pPr>
            <a:endParaRPr lang="cs-CZ" sz="1400" u="sng" dirty="0"/>
          </a:p>
          <a:p>
            <a:pPr marL="0" indent="0">
              <a:buNone/>
            </a:pP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/>
              <a:t> </a:t>
            </a:r>
            <a:r>
              <a:rPr lang="cs-CZ" sz="1400" u="sng" dirty="0" smtClean="0"/>
              <a:t>                                         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chodník před divadlem        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92088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/>
          </a:bodyPr>
          <a:lstStyle/>
          <a:p>
            <a:r>
              <a:rPr lang="cs-CZ" sz="2800" dirty="0" smtClean="0"/>
              <a:t>1. Kdy a kde vzniklo divadlo semafor?</a:t>
            </a:r>
            <a:endParaRPr lang="cs-CZ" sz="2800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8"/>
            <a:ext cx="1872208" cy="2850862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17032"/>
            <a:ext cx="3024336" cy="2265333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449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96950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2. Kdo divadlo založil?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003232" cy="5133184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V čele divadla stála umělecká dvojice: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</a:t>
            </a:r>
            <a:r>
              <a:rPr lang="cs-CZ" sz="9600" dirty="0" smtClean="0">
                <a:solidFill>
                  <a:schemeClr val="tx2"/>
                </a:solidFill>
              </a:rPr>
              <a:t>Jiří Suchý </a:t>
            </a:r>
            <a:r>
              <a:rPr lang="cs-CZ" sz="9600" dirty="0" smtClean="0"/>
              <a:t>(1931): divadelník, textař, hudebník,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                   spisovatel, básník, grafik</a:t>
            </a:r>
            <a:r>
              <a:rPr lang="cs-CZ" sz="8000" dirty="0" smtClean="0"/>
              <a:t>,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                   výtvarník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dirty="0" smtClean="0"/>
              <a:t>   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dirty="0" smtClean="0"/>
              <a:t> </a:t>
            </a:r>
          </a:p>
          <a:p>
            <a:pPr marL="0" indent="0">
              <a:buNone/>
            </a:pPr>
            <a:endParaRPr lang="cs-CZ" sz="8000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8000" u="sng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8000" u="sng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8000" u="sng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9600" u="sng" dirty="0" smtClean="0">
                <a:solidFill>
                  <a:schemeClr val="tx2"/>
                </a:solidFill>
              </a:rPr>
              <a:t>Jiří </a:t>
            </a:r>
            <a:r>
              <a:rPr lang="cs-CZ" sz="9600" u="sng" dirty="0" err="1" smtClean="0">
                <a:solidFill>
                  <a:schemeClr val="tx2"/>
                </a:solidFill>
              </a:rPr>
              <a:t>Šlitr</a:t>
            </a:r>
            <a:r>
              <a:rPr lang="cs-CZ" sz="9600" u="sng" dirty="0" smtClean="0">
                <a:solidFill>
                  <a:schemeClr val="tx2"/>
                </a:solidFill>
              </a:rPr>
              <a:t> : </a:t>
            </a:r>
            <a:r>
              <a:rPr lang="cs-CZ" sz="9600" dirty="0" smtClean="0"/>
              <a:t>skladatel, virtuózní</a:t>
            </a:r>
          </a:p>
          <a:p>
            <a:pPr marL="0" indent="0">
              <a:buNone/>
            </a:pPr>
            <a:r>
              <a:rPr lang="cs-CZ" sz="8000" dirty="0" smtClean="0"/>
              <a:t> (1924-1969</a:t>
            </a:r>
            <a:r>
              <a:rPr lang="cs-CZ" sz="9600" dirty="0" smtClean="0"/>
              <a:t>)   klavírista, zpěvák, herec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a výtvarník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(měl přezdívku – Doktor klavír)</a:t>
            </a:r>
          </a:p>
          <a:p>
            <a:pPr marL="0" indent="0">
              <a:buNone/>
            </a:pPr>
            <a:r>
              <a:rPr lang="cs-CZ" sz="2000" u="sng" dirty="0"/>
              <a:t> </a:t>
            </a:r>
            <a:r>
              <a:rPr lang="cs-CZ" sz="2000" u="sng" dirty="0" smtClean="0"/>
              <a:t>                                                    </a:t>
            </a:r>
            <a:endParaRPr lang="cs-CZ" sz="2000" u="sng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1944216" cy="2916324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879" y="2780928"/>
            <a:ext cx="2448272" cy="291460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64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96950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3.Co znamená samotný název divadla?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sz="3200" u="sng" dirty="0" smtClean="0">
                <a:solidFill>
                  <a:schemeClr val="tx2"/>
                </a:solidFill>
              </a:rPr>
              <a:t>SEMAFOR</a:t>
            </a:r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/>
              <a:t>- </a:t>
            </a:r>
            <a:r>
              <a:rPr lang="cs-CZ" dirty="0" smtClean="0"/>
              <a:t>divadlo </a:t>
            </a:r>
            <a:r>
              <a:rPr lang="cs-CZ" dirty="0" err="1" smtClean="0"/>
              <a:t>SEdmi</a:t>
            </a:r>
            <a:r>
              <a:rPr lang="cs-CZ" dirty="0" smtClean="0"/>
              <a:t> </a:t>
            </a:r>
            <a:r>
              <a:rPr lang="cs-CZ" dirty="0" err="1" smtClean="0"/>
              <a:t>MAlých</a:t>
            </a:r>
            <a:r>
              <a:rPr lang="cs-CZ" dirty="0" smtClean="0"/>
              <a:t> </a:t>
            </a:r>
            <a:r>
              <a:rPr lang="cs-CZ" dirty="0" err="1" smtClean="0"/>
              <a:t>FORem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2"/>
                </a:solidFill>
              </a:rPr>
              <a:t>Hudební komedie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Výtvarné divadlo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Dětský kabaret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Divadlo poezie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Koncerty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Experimentální film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Výstavy ve foyeru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 </a:t>
            </a:r>
            <a:endParaRPr lang="cs-CZ" sz="1800" dirty="0">
              <a:solidFill>
                <a:schemeClr val="tx2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2780928"/>
            <a:ext cx="4364121" cy="288032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43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4. Kterou hrou začíná významná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éra tohoto divadla?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První hrou Semaforu se stala hudební komedie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</a:t>
            </a:r>
            <a:r>
              <a:rPr lang="cs-CZ" b="1" i="1" u="sng" dirty="0" smtClean="0">
                <a:solidFill>
                  <a:schemeClr val="tx2"/>
                </a:solidFill>
              </a:rPr>
              <a:t>Člověk z půdy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(premiéra 30. října 1959)</a:t>
            </a:r>
          </a:p>
          <a:p>
            <a:r>
              <a:rPr lang="cs-CZ" dirty="0" smtClean="0"/>
              <a:t>V další hře </a:t>
            </a:r>
            <a:r>
              <a:rPr lang="cs-CZ" b="1" i="1" u="sng" dirty="0" smtClean="0">
                <a:solidFill>
                  <a:schemeClr val="tx2"/>
                </a:solidFill>
              </a:rPr>
              <a:t>Jonáš a </a:t>
            </a:r>
            <a:r>
              <a:rPr lang="cs-CZ" b="1" i="1" u="sng" dirty="0" err="1" smtClean="0">
                <a:solidFill>
                  <a:schemeClr val="tx2"/>
                </a:solidFill>
              </a:rPr>
              <a:t>tingl-tangl</a:t>
            </a:r>
            <a:r>
              <a:rPr lang="cs-CZ" b="1" i="1" u="sng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poprvé </a:t>
            </a:r>
            <a:r>
              <a:rPr lang="cs-CZ" dirty="0" err="1" smtClean="0"/>
              <a:t>vystou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pil na jevišti i Jiří Suchý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   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1800"/>
            <a:ext cx="5238000" cy="324756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327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796950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5. Další významná díla?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513318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2"/>
                </a:solidFill>
              </a:rPr>
              <a:t>Zuzana je sama doma</a:t>
            </a:r>
            <a:r>
              <a:rPr lang="cs-CZ" dirty="0" smtClean="0">
                <a:solidFill>
                  <a:schemeClr val="tx2"/>
                </a:solidFill>
              </a:rPr>
              <a:t> – </a:t>
            </a:r>
            <a:r>
              <a:rPr lang="cs-CZ" dirty="0" smtClean="0"/>
              <a:t>pásmo písniček</a:t>
            </a:r>
          </a:p>
          <a:p>
            <a:r>
              <a:rPr lang="cs-CZ" b="1" u="sng" dirty="0" smtClean="0">
                <a:solidFill>
                  <a:schemeClr val="tx2"/>
                </a:solidFill>
              </a:rPr>
              <a:t>Papírové blues - </a:t>
            </a:r>
            <a:r>
              <a:rPr lang="cs-CZ" dirty="0" smtClean="0"/>
              <a:t>pásmo povídek a básní</a:t>
            </a:r>
          </a:p>
          <a:p>
            <a:r>
              <a:rPr lang="cs-CZ" b="1" u="sng" dirty="0" smtClean="0">
                <a:solidFill>
                  <a:schemeClr val="tx2"/>
                </a:solidFill>
              </a:rPr>
              <a:t>Taková ztráta krve </a:t>
            </a:r>
            <a:r>
              <a:rPr lang="cs-CZ" dirty="0" smtClean="0"/>
              <a:t>– hra</a:t>
            </a:r>
          </a:p>
          <a:p>
            <a:r>
              <a:rPr lang="cs-CZ" b="1" u="sng" dirty="0" smtClean="0">
                <a:solidFill>
                  <a:schemeClr val="tx2"/>
                </a:solidFill>
              </a:rPr>
              <a:t>Kytice</a:t>
            </a:r>
            <a:r>
              <a:rPr lang="cs-CZ" dirty="0" smtClean="0"/>
              <a:t> – nejhranější hra Semaforu vůbec</a:t>
            </a:r>
          </a:p>
          <a:p>
            <a:r>
              <a:rPr lang="cs-CZ" b="1" u="sng" dirty="0" smtClean="0">
                <a:solidFill>
                  <a:schemeClr val="tx2"/>
                </a:solidFill>
              </a:rPr>
              <a:t>Kdyby 1000 klarinetů </a:t>
            </a:r>
            <a:r>
              <a:rPr lang="cs-CZ" dirty="0" smtClean="0"/>
              <a:t>- filmový muzikál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</a:t>
            </a:r>
            <a:r>
              <a:rPr lang="cs-CZ" dirty="0" smtClean="0"/>
              <a:t>(původně hra J. Suchého a I. Vyskočila 1958)</a:t>
            </a:r>
          </a:p>
          <a:p>
            <a:endParaRPr lang="cs-CZ" b="1" u="sng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9" y="3735806"/>
            <a:ext cx="3742208" cy="3037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903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96950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6. Další umělecké dvojice?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340768"/>
            <a:ext cx="7848872" cy="5881864"/>
          </a:xfrm>
        </p:spPr>
        <p:txBody>
          <a:bodyPr/>
          <a:lstStyle/>
          <a:p>
            <a:r>
              <a:rPr lang="cs-CZ" dirty="0" smtClean="0"/>
              <a:t> Po tragické smrti Jiřího </a:t>
            </a:r>
            <a:r>
              <a:rPr lang="cs-CZ" dirty="0" err="1" smtClean="0"/>
              <a:t>Šlitra</a:t>
            </a:r>
            <a:r>
              <a:rPr lang="cs-CZ" dirty="0" smtClean="0"/>
              <a:t> se </a:t>
            </a:r>
            <a:r>
              <a:rPr lang="cs-CZ" smtClean="0"/>
              <a:t>stala </a:t>
            </a:r>
            <a:r>
              <a:rPr lang="cs-CZ" smtClean="0"/>
              <a:t>partnerkou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Jiřího Suchého herečka </a:t>
            </a:r>
            <a:r>
              <a:rPr lang="cs-CZ" b="1" u="sng" dirty="0" smtClean="0">
                <a:solidFill>
                  <a:schemeClr val="tx2"/>
                </a:solidFill>
              </a:rPr>
              <a:t>Jitka Molavcová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(od roku 1974)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sz="2800" b="1" u="sng" dirty="0" smtClean="0">
                <a:solidFill>
                  <a:schemeClr val="tx2"/>
                </a:solidFill>
              </a:rPr>
              <a:t>Jiří Grossman </a:t>
            </a:r>
            <a:r>
              <a:rPr lang="cs-CZ" sz="2800" dirty="0" smtClean="0"/>
              <a:t>a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u="sng" dirty="0" smtClean="0">
                <a:solidFill>
                  <a:schemeClr val="tx2"/>
                </a:solidFill>
              </a:rPr>
              <a:t>Miloslav Šimek </a:t>
            </a:r>
            <a:r>
              <a:rPr lang="cs-CZ" b="1" dirty="0" smtClean="0"/>
              <a:t>(1967)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dirty="0" smtClean="0"/>
              <a:t>(převážně povídková tvorba)</a:t>
            </a:r>
            <a:endParaRPr lang="cs-CZ" sz="28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08920"/>
            <a:ext cx="3639857" cy="25782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8"/>
            <a:ext cx="3238500" cy="23622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307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r>
              <a:rPr lang="cs-CZ" dirty="0" smtClean="0"/>
              <a:t>7. Kteří další herci a zpěváci patřili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mezi členy Semaforu?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b="1" u="sng" dirty="0" smtClean="0">
                <a:solidFill>
                  <a:schemeClr val="tx2"/>
                </a:solidFill>
              </a:rPr>
              <a:t>zpěváci:</a:t>
            </a:r>
            <a:r>
              <a:rPr lang="cs-CZ" dirty="0" smtClean="0"/>
              <a:t>  Pavlína Filipovská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Eva Pilarová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Waldemar Matuška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Karel Gott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Pavel Bobek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Miluška Voborníková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Petr Spálený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Naďa Urbánková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Hana Hegerová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Petra Janů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Karel Černoch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96752"/>
            <a:ext cx="2381250" cy="28860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55924"/>
            <a:ext cx="1957852" cy="275996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012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/>
          <a:lstStyle/>
          <a:p>
            <a:r>
              <a:rPr lang="cs-CZ" u="sng" dirty="0">
                <a:solidFill>
                  <a:schemeClr val="tx2"/>
                </a:solidFill>
              </a:rPr>
              <a:t> </a:t>
            </a:r>
            <a:r>
              <a:rPr lang="cs-CZ" u="sng" dirty="0" smtClean="0">
                <a:solidFill>
                  <a:schemeClr val="tx2"/>
                </a:solidFill>
              </a:rPr>
              <a:t>herci: </a:t>
            </a:r>
            <a:r>
              <a:rPr lang="cs-CZ" dirty="0" smtClean="0"/>
              <a:t>  Dagmar Patrasová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Josef Dvořák</a:t>
            </a:r>
          </a:p>
          <a:p>
            <a:pPr marL="0" indent="0">
              <a:buNone/>
            </a:pPr>
            <a:r>
              <a:rPr lang="cs-CZ" dirty="0" smtClean="0"/>
              <a:t>                 Jiří </a:t>
            </a:r>
            <a:r>
              <a:rPr lang="cs-CZ" dirty="0" err="1" smtClean="0"/>
              <a:t>Císler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František </a:t>
            </a:r>
            <a:r>
              <a:rPr lang="cs-CZ" dirty="0" err="1" smtClean="0"/>
              <a:t>Ringo</a:t>
            </a:r>
            <a:r>
              <a:rPr lang="cs-CZ" dirty="0" smtClean="0"/>
              <a:t> Čech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Petr Nárožný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u="sng" dirty="0">
              <a:solidFill>
                <a:schemeClr val="tx2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01008"/>
            <a:ext cx="4095750" cy="2724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27348"/>
            <a:ext cx="2664296" cy="354732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406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467600" cy="796950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8. A co písňová tvorba?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/>
          <a:lstStyle/>
          <a:p>
            <a:r>
              <a:rPr lang="cs-CZ" dirty="0" smtClean="0"/>
              <a:t> Mnohé písně doslova zlidověly: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chemeClr val="tx2"/>
                </a:solidFill>
              </a:rPr>
              <a:t>  Marnivá sestřenice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Pramínek vlasů                           </a:t>
            </a:r>
            <a:r>
              <a:rPr lang="cs-CZ" sz="1600" dirty="0" smtClean="0"/>
              <a:t>Pramínek vlasů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Ach, ta láska nebeská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Babeta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Sluníčko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Kočka na okně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Obnošená vesta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Malé kotě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chemeClr val="tx2"/>
                </a:solidFill>
              </a:rPr>
              <a:t>Klokočí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                              </a:t>
            </a:r>
            <a:r>
              <a:rPr lang="cs-CZ" dirty="0" smtClean="0"/>
              <a:t>atd.</a:t>
            </a:r>
            <a:endParaRPr lang="cs-CZ" dirty="0"/>
          </a:p>
        </p:txBody>
      </p:sp>
      <p:pic>
        <p:nvPicPr>
          <p:cNvPr id="4" name="397-22--PRAMÍNEK-VLASŮ---Jiří-Suchý---196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76056" y="2010335"/>
            <a:ext cx="609600" cy="6096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77910"/>
            <a:ext cx="3317751" cy="27901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337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5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724942"/>
          </a:xfr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http://www.semafor.wdr.cz/texty/hist/semafor07.jpg</a:t>
            </a:r>
          </a:p>
          <a:p>
            <a:r>
              <a:rPr lang="cs-CZ" dirty="0"/>
              <a:t>http://cs.wikipedia.org/wiki/Semafor_(divadlo)</a:t>
            </a:r>
          </a:p>
          <a:p>
            <a:r>
              <a:rPr lang="cs-CZ" dirty="0"/>
              <a:t>http://www.autotrak.cz/upload/reference/9divadloSemafor.jpg</a:t>
            </a:r>
          </a:p>
          <a:p>
            <a:r>
              <a:rPr lang="cs-CZ" dirty="0"/>
              <a:t>http://img.spisovatele.cz/foto/jiri-suchy/jiri-suchy.jpg</a:t>
            </a:r>
          </a:p>
          <a:p>
            <a:r>
              <a:rPr lang="cs-CZ" dirty="0"/>
              <a:t>http://nd01.jxs.cz/223/613/934313a4cb_41416597_o2.jpg</a:t>
            </a:r>
          </a:p>
          <a:p>
            <a:r>
              <a:rPr lang="cs-CZ" dirty="0"/>
              <a:t>http://img.ihned.cz/attachment.php/14853300/isuv348CD7GIJjk6PWbdehpqy01Tw2AR/HN_080516_13b.jpg</a:t>
            </a:r>
          </a:p>
          <a:p>
            <a:r>
              <a:rPr lang="cs-CZ" dirty="0"/>
              <a:t>http://www.divadelni-noviny.cz/wp-content/uploads/kytice-IMG_4047-fotoDu_fmt.jpeg</a:t>
            </a:r>
          </a:p>
          <a:p>
            <a:r>
              <a:rPr lang="cs-CZ" dirty="0"/>
              <a:t>http://www.radioservis-as.cz/archiv01/0901/images/9_02.jpg</a:t>
            </a:r>
          </a:p>
          <a:p>
            <a:r>
              <a:rPr lang="cs-CZ" dirty="0"/>
              <a:t>http://img5.ceskatelevize.cz/program/porady/899536/foto09/01.jpg</a:t>
            </a:r>
          </a:p>
          <a:p>
            <a:r>
              <a:rPr lang="cs-CZ" dirty="0"/>
              <a:t>http://nd02.jxs.cz/876/886/aed4bc256c_53606554_o2.jpg</a:t>
            </a:r>
          </a:p>
          <a:p>
            <a:r>
              <a:rPr lang="cs-CZ" dirty="0"/>
              <a:t>http://zena-in.cz/media/2011/03/24/urba2.jpg</a:t>
            </a:r>
          </a:p>
          <a:p>
            <a:r>
              <a:rPr lang="cs-CZ" dirty="0"/>
              <a:t>http://sk.moviepalace.eu/Handlers/PeopleGalery.ashx?Id=2537</a:t>
            </a:r>
          </a:p>
          <a:p>
            <a:r>
              <a:rPr lang="cs-CZ" dirty="0"/>
              <a:t>http://img.ahaonline.cz/img/18/article/796617_josef-dvorak.jpg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2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114</TotalTime>
  <Words>439</Words>
  <Application>Microsoft Office PowerPoint</Application>
  <PresentationFormat>Předvádění na obrazovce (4:3)</PresentationFormat>
  <Paragraphs>122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SEMAFOR VY_32_INOVACE_427_SEMAFOR  </vt:lpstr>
      <vt:lpstr>1. Kdy a kde vzniklo divadlo semafor?</vt:lpstr>
      <vt:lpstr>2. Kdo divadlo založil?</vt:lpstr>
      <vt:lpstr>3.Co znamená samotný název divadla?</vt:lpstr>
      <vt:lpstr>4. Kterou hrou začíná významná  éra tohoto divadla?</vt:lpstr>
      <vt:lpstr>5. Další významná díla?</vt:lpstr>
      <vt:lpstr>6. Další umělecké dvojice?</vt:lpstr>
      <vt:lpstr>7. Kteří další herci a zpěváci patřili     mezi členy Semaforu?</vt:lpstr>
      <vt:lpstr>Prezentace aplikace PowerPoint</vt:lpstr>
      <vt:lpstr>8. A co písňová tvorba?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SEMAFOR VY_32_INOVACE_427_SEMAFOR</dc:title>
  <dc:creator>Jablečníková Jarmila</dc:creator>
  <cp:lastModifiedBy>Jablečníková Jarmila</cp:lastModifiedBy>
  <cp:revision>13</cp:revision>
  <dcterms:created xsi:type="dcterms:W3CDTF">2012-03-07T20:33:35Z</dcterms:created>
  <dcterms:modified xsi:type="dcterms:W3CDTF">2012-03-07T22:36:17Z</dcterms:modified>
</cp:coreProperties>
</file>