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72" r:id="rId7"/>
    <p:sldId id="271" r:id="rId8"/>
    <p:sldId id="262" r:id="rId9"/>
    <p:sldId id="266" r:id="rId10"/>
    <p:sldId id="277" r:id="rId11"/>
    <p:sldId id="267" r:id="rId12"/>
    <p:sldId id="268" r:id="rId13"/>
    <p:sldId id="269" r:id="rId14"/>
    <p:sldId id="270" r:id="rId15"/>
    <p:sldId id="273" r:id="rId16"/>
    <p:sldId id="274" r:id="rId17"/>
    <p:sldId id="275" r:id="rId18"/>
    <p:sldId id="276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88988" autoAdjust="0"/>
  </p:normalViewPr>
  <p:slideViewPr>
    <p:cSldViewPr>
      <p:cViewPr varScale="1">
        <p:scale>
          <a:sx n="65" d="100"/>
          <a:sy n="65" d="100"/>
        </p:scale>
        <p:origin x="-15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C8F94-15AD-4496-9066-8AF6F229ECA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F538BC-7ABD-434D-80BC-EC0615EFA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766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F538BC-7ABD-434D-80BC-EC0615EFA58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206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3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126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723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215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071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810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033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952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18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1DAE3-D6CD-4A1E-BBF8-3F075CC15773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BBD4F-2089-4EC3-A886-BBAF5832D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110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674839"/>
          </a:xfrm>
        </p:spPr>
        <p:txBody>
          <a:bodyPr>
            <a:normAutofit fontScale="90000"/>
          </a:bodyPr>
          <a:lstStyle/>
          <a:p>
            <a:r>
              <a:rPr lang="cs-CZ" smtClean="0"/>
              <a:t>VY_32_INOVACE_428_SEMAFOR - B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(opakování – 9.roč.)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err="1" smtClean="0"/>
              <a:t>Mgr.Jablečníková</a:t>
            </a:r>
            <a:r>
              <a:rPr lang="cs-CZ" sz="3600" dirty="0" smtClean="0"/>
              <a:t> Jarmila</a:t>
            </a:r>
            <a:br>
              <a:rPr lang="cs-CZ" sz="3600" dirty="0" smtClean="0"/>
            </a:br>
            <a:r>
              <a:rPr lang="cs-CZ" sz="3600" dirty="0" smtClean="0"/>
              <a:t>ZŠ Nádražní 683</a:t>
            </a:r>
            <a:br>
              <a:rPr lang="cs-CZ" sz="3600" dirty="0" smtClean="0"/>
            </a:br>
            <a:r>
              <a:rPr lang="cs-CZ" sz="3600" dirty="0" smtClean="0"/>
              <a:t>Horní Slavkov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1600" dirty="0"/>
          </a:p>
          <a:p>
            <a:r>
              <a:rPr lang="cs-CZ" sz="1600" dirty="0" smtClean="0">
                <a:solidFill>
                  <a:schemeClr val="tx1"/>
                </a:solidFill>
              </a:rPr>
              <a:t>šablona III/2</a:t>
            </a:r>
          </a:p>
          <a:p>
            <a:endParaRPr lang="cs-CZ" sz="1600" dirty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0" y="5085184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060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/>
          <a:scene3d>
            <a:camera prst="perspectiveBelow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Freestyle Script" pitchFamily="66" charset="0"/>
              </a:rPr>
              <a:t>1. Kdy a kde vzniklo divadlo SEMAFOR?</a:t>
            </a:r>
            <a:endParaRPr lang="cs-CZ" dirty="0"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9565" y="1700808"/>
            <a:ext cx="8229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/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 Praha 1956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Praha 1959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Praha 1960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8" name="Šipka doprava 7">
            <a:hlinkClick r:id="" action="ppaction://hlinkshowjump?jump=nextslide" highlightClick="1"/>
          </p:cNvPr>
          <p:cNvSpPr/>
          <p:nvPr/>
        </p:nvSpPr>
        <p:spPr>
          <a:xfrm>
            <a:off x="7740351" y="544522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36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rgbClr val="C0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  <a:reflection blurRad="6350" stA="50000" endA="300" endPos="90000" dist="50800" dir="5400000" sy="-100000" algn="bl" rotWithShape="0"/>
          </a:effectLst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2. Poznáš protagonisty divadla 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718" y="1628800"/>
            <a:ext cx="8229600" cy="4931205"/>
          </a:xfrm>
          <a:solidFill>
            <a:schemeClr val="accent1">
              <a:lumMod val="20000"/>
              <a:lumOff val="80000"/>
            </a:schemeClr>
          </a:solidFill>
          <a:ln w="190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18" y="2272530"/>
            <a:ext cx="3655848" cy="2092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77982"/>
            <a:ext cx="2399531" cy="305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>
            <a:hlinkClick r:id="" action="ppaction://hlinkshowjump?jump=nextslide" highlightClick="1"/>
          </p:cNvPr>
          <p:cNvSpPr/>
          <p:nvPr/>
        </p:nvSpPr>
        <p:spPr>
          <a:xfrm>
            <a:off x="7990076" y="5929856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79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  <a:reflection blurRad="6350" stA="50000" endA="300" endPos="55000" dir="5400000" sy="-100000" algn="bl" rotWithShape="0"/>
          </a:effectLst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3. Vysvětli název divadla SEMAFOR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910" y="1556792"/>
            <a:ext cx="8229600" cy="4855559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 highlightClick="1"/>
          </p:cNvPr>
          <p:cNvSpPr/>
          <p:nvPr/>
        </p:nvSpPr>
        <p:spPr>
          <a:xfrm>
            <a:off x="7995979" y="5687749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57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4. Doplň umělecké dvojice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0282" y="1664108"/>
            <a:ext cx="8229600" cy="4525963"/>
          </a:xfr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4200" dirty="0" smtClean="0"/>
              <a:t>Šimek a </a:t>
            </a:r>
          </a:p>
          <a:p>
            <a:pPr marL="0" indent="0">
              <a:buNone/>
            </a:pPr>
            <a:r>
              <a:rPr lang="cs-CZ" sz="4200" dirty="0"/>
              <a:t> </a:t>
            </a:r>
            <a:r>
              <a:rPr lang="cs-CZ" sz="4200" dirty="0" smtClean="0"/>
              <a:t>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sz="4200" dirty="0" smtClean="0"/>
              <a:t>Molavcová 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</a:t>
            </a:r>
            <a:r>
              <a:rPr lang="cs-CZ" sz="6900" dirty="0" smtClean="0"/>
              <a:t> </a:t>
            </a:r>
            <a:r>
              <a:rPr lang="cs-CZ" dirty="0" smtClean="0"/>
              <a:t>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5" name="Šipka doprava 4">
            <a:hlinkClick r:id="" action="ppaction://hlinkshowjump?jump=nextslide" highlightClick="1"/>
          </p:cNvPr>
          <p:cNvSpPr/>
          <p:nvPr/>
        </p:nvSpPr>
        <p:spPr>
          <a:xfrm>
            <a:off x="7995979" y="5687749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41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5. Kdo měl přezdívku Doktor klavír?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endParaRPr lang="cs-CZ" dirty="0"/>
          </a:p>
        </p:txBody>
      </p:sp>
      <p:sp>
        <p:nvSpPr>
          <p:cNvPr id="5" name="Šipka doprava 4">
            <a:hlinkClick r:id="" action="ppaction://hlinkshowjump?jump=nextslide" highlightClick="1"/>
          </p:cNvPr>
          <p:cNvSpPr/>
          <p:nvPr/>
        </p:nvSpPr>
        <p:spPr>
          <a:xfrm>
            <a:off x="7995978" y="5517232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173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6. Doplň názvy her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Člověk ………………………….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FF0000"/>
                </a:solidFill>
              </a:rPr>
              <a:t>Zuzana ………………………….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Kdyby ……………………………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002060"/>
                </a:solidFill>
              </a:rPr>
              <a:t>Jonáš a …………………………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Šipka doprava 6">
            <a:hlinkClick r:id="" action="ppaction://hlinkshowjump?jump=nextslide" highlightClick="1"/>
          </p:cNvPr>
          <p:cNvSpPr/>
          <p:nvPr/>
        </p:nvSpPr>
        <p:spPr>
          <a:xfrm>
            <a:off x="7995978" y="5517232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68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7. Jak se jmenuje nejhranější semaforská hra?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Šipka doprava 4">
            <a:hlinkClick r:id="" action="ppaction://hlinkshowjump?jump=nextslide" highlightClick="1"/>
          </p:cNvPr>
          <p:cNvSpPr/>
          <p:nvPr/>
        </p:nvSpPr>
        <p:spPr>
          <a:xfrm>
            <a:off x="7995978" y="5517232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17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8. Napiš dva zpěváky a dva herce, kteří působili v tomto divadle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59"/>
          </a:xfr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8115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2162"/>
            <a:ext cx="2571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364" y="3717032"/>
            <a:ext cx="2996555" cy="263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064"/>
            <a:ext cx="333375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>
            <a:hlinkClick r:id="" action="ppaction://hlinkshowjump?jump=nextslide" highlightClick="1"/>
          </p:cNvPr>
          <p:cNvSpPr/>
          <p:nvPr/>
        </p:nvSpPr>
        <p:spPr>
          <a:xfrm>
            <a:off x="8157942" y="5871625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9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ŘEŠENÍ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7" name="Šipka doprava 6">
            <a:hlinkClick r:id="" action="ppaction://hlinkshowjump?jump=nextslide" highlightClick="1"/>
          </p:cNvPr>
          <p:cNvSpPr/>
          <p:nvPr/>
        </p:nvSpPr>
        <p:spPr>
          <a:xfrm>
            <a:off x="8277929" y="600186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81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/>
          <a:scene3d>
            <a:camera prst="perspectiveBelow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Freestyle Script" pitchFamily="66" charset="0"/>
              </a:rPr>
              <a:t>1. Kdy a kde vzniklo divadlo SEMAFOR?</a:t>
            </a:r>
            <a:endParaRPr lang="cs-CZ" dirty="0"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1627683"/>
            <a:ext cx="8229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/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sz="4800" dirty="0" smtClean="0"/>
              <a:t>Praha 1959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sz="2000" dirty="0" smtClean="0">
                <a:latin typeface="Arial Black" pitchFamily="34" charset="0"/>
                <a:cs typeface="Arabic Typesetting" pitchFamily="66" charset="-78"/>
              </a:rPr>
              <a:t>KLIKNI</a:t>
            </a:r>
            <a:endParaRPr lang="cs-CZ" sz="2000" dirty="0">
              <a:latin typeface="Arial Black" pitchFamily="34" charset="0"/>
              <a:cs typeface="Arabic Typesetting" pitchFamily="66" charset="-7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5" name="Srdce 4"/>
          <p:cNvSpPr/>
          <p:nvPr/>
        </p:nvSpPr>
        <p:spPr>
          <a:xfrm>
            <a:off x="2267744" y="2492896"/>
            <a:ext cx="4536504" cy="2016224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>
            <a:hlinkClick r:id="" action="ppaction://hlinkshowjump?jump=nextslide" highlightClick="1"/>
          </p:cNvPr>
          <p:cNvSpPr/>
          <p:nvPr/>
        </p:nvSpPr>
        <p:spPr>
          <a:xfrm>
            <a:off x="7740351" y="544522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1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rgbClr val="C0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  <a:reflection blurRad="6350" stA="50000" endA="300" endPos="90000" dist="50800" dir="5400000" sy="-100000" algn="bl" rotWithShape="0"/>
          </a:effectLst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2. Poznáš protagonisty divadla 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605" y="1502893"/>
            <a:ext cx="8229600" cy="5022451"/>
          </a:xfrm>
          <a:solidFill>
            <a:schemeClr val="accent1">
              <a:lumMod val="20000"/>
              <a:lumOff val="80000"/>
            </a:schemeClr>
          </a:solidFill>
          <a:ln w="190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            JIŘÍ SUCHÝ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JIŘÍ ŠLITR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420888"/>
            <a:ext cx="452888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68960"/>
            <a:ext cx="2399531" cy="305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91253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686055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>
            <a:hlinkClick r:id="" action="ppaction://hlinkshowjump?jump=nextslide" highlightClick="1"/>
          </p:cNvPr>
          <p:cNvSpPr/>
          <p:nvPr/>
        </p:nvSpPr>
        <p:spPr>
          <a:xfrm>
            <a:off x="8022302" y="587730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62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  <a:reflection blurRad="6350" stA="50000" endA="300" endPos="55000" dir="5400000" sy="-100000" algn="bl" rotWithShape="0"/>
          </a:effectLst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3. Vysvětli název divadla SEMAFOR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4000" b="1" dirty="0" err="1" smtClean="0"/>
              <a:t>SE</a:t>
            </a:r>
            <a:r>
              <a:rPr lang="cs-CZ" sz="4000" dirty="0" err="1" smtClean="0"/>
              <a:t>dm</a:t>
            </a:r>
            <a:r>
              <a:rPr lang="cs-CZ" sz="4000" dirty="0" smtClean="0"/>
              <a:t> </a:t>
            </a:r>
            <a:r>
              <a:rPr lang="cs-CZ" sz="4000" b="1" dirty="0" err="1" smtClean="0"/>
              <a:t>MA</a:t>
            </a:r>
            <a:r>
              <a:rPr lang="cs-CZ" sz="4000" dirty="0" err="1" smtClean="0"/>
              <a:t>lých</a:t>
            </a:r>
            <a:r>
              <a:rPr lang="cs-CZ" sz="4000" dirty="0" smtClean="0"/>
              <a:t> </a:t>
            </a:r>
            <a:r>
              <a:rPr lang="cs-CZ" sz="4000" b="1" dirty="0" err="1" smtClean="0"/>
              <a:t>FOR</a:t>
            </a:r>
            <a:r>
              <a:rPr lang="cs-CZ" sz="4000" dirty="0" err="1" smtClean="0"/>
              <a:t>em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Šipka doprava 3">
            <a:hlinkClick r:id="" action="ppaction://hlinkshowjump?jump=nextslide" highlightClick="1"/>
          </p:cNvPr>
          <p:cNvSpPr/>
          <p:nvPr/>
        </p:nvSpPr>
        <p:spPr>
          <a:xfrm>
            <a:off x="7740351" y="544522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1763688" y="2492896"/>
            <a:ext cx="5328592" cy="2232248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27" y="5191060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07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4. Doplň umělecké dvojice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9693" y="1644605"/>
            <a:ext cx="8229600" cy="4525963"/>
          </a:xfr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4200" dirty="0" smtClean="0"/>
              <a:t>Šimek a   </a:t>
            </a:r>
            <a:r>
              <a:rPr lang="cs-CZ" sz="5700" b="1" dirty="0" smtClean="0"/>
              <a:t>GROSSMANN</a:t>
            </a:r>
            <a:r>
              <a:rPr lang="cs-CZ" sz="5700" dirty="0" smtClean="0"/>
              <a:t> </a:t>
            </a:r>
          </a:p>
          <a:p>
            <a:pPr marL="0" indent="0">
              <a:buNone/>
            </a:pPr>
            <a:r>
              <a:rPr lang="cs-CZ" sz="4200" dirty="0"/>
              <a:t> </a:t>
            </a:r>
            <a:r>
              <a:rPr lang="cs-CZ" sz="4200" dirty="0" smtClean="0"/>
              <a:t>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sz="4200" dirty="0" smtClean="0"/>
              <a:t>Molavcová a </a:t>
            </a:r>
            <a:r>
              <a:rPr lang="cs-CZ" sz="5200" b="1" dirty="0" smtClean="0"/>
              <a:t>SUCHÝ</a:t>
            </a:r>
            <a:endParaRPr lang="cs-CZ" sz="52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5" name="Šipka doprava 4">
            <a:hlinkClick r:id="" action="ppaction://hlinkshowjump?jump=nextslide" highlightClick="1"/>
          </p:cNvPr>
          <p:cNvSpPr/>
          <p:nvPr/>
        </p:nvSpPr>
        <p:spPr>
          <a:xfrm>
            <a:off x="7812360" y="5478969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27" y="5191060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387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5. Kdo měl přezdívku Doktor klavír?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</a:t>
            </a:r>
            <a:r>
              <a:rPr lang="cs-CZ" sz="3600" b="1" dirty="0" smtClean="0"/>
              <a:t>JIŘÍ ŠLITR</a:t>
            </a:r>
            <a:endParaRPr lang="cs-CZ" sz="3600" b="1" dirty="0"/>
          </a:p>
        </p:txBody>
      </p:sp>
      <p:sp>
        <p:nvSpPr>
          <p:cNvPr id="8" name="Šipka doprava 7">
            <a:hlinkClick r:id="" action="ppaction://hlinkshowjump?jump=nextslide" highlightClick="1"/>
          </p:cNvPr>
          <p:cNvSpPr/>
          <p:nvPr/>
        </p:nvSpPr>
        <p:spPr>
          <a:xfrm>
            <a:off x="7740351" y="5445224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2337420" cy="2833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27" y="5191060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82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6. Doplň názvy her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solidFill>
            <a:schemeClr val="accent6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Člověk z půdy</a:t>
            </a: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Zuzana je sama doma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Kdyby 1000 klarinetů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002060"/>
                </a:solidFill>
              </a:rPr>
              <a:t>Jonáš a </a:t>
            </a:r>
            <a:r>
              <a:rPr lang="cs-CZ" dirty="0" err="1" smtClean="0">
                <a:solidFill>
                  <a:srgbClr val="002060"/>
                </a:solidFill>
              </a:rPr>
              <a:t>tingl-tangl</a:t>
            </a:r>
            <a:endParaRPr lang="cs-CZ" dirty="0"/>
          </a:p>
        </p:txBody>
      </p:sp>
      <p:sp>
        <p:nvSpPr>
          <p:cNvPr id="7" name="Šipka doprava 6">
            <a:hlinkClick r:id="" action="ppaction://hlinkshowjump?jump=nextslide" highlightClick="1"/>
          </p:cNvPr>
          <p:cNvSpPr/>
          <p:nvPr/>
        </p:nvSpPr>
        <p:spPr>
          <a:xfrm>
            <a:off x="7995978" y="5517232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27" y="5641281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960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050" y="260648"/>
            <a:ext cx="8229600" cy="1143000"/>
          </a:xfrm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7. Jak se jmenuje nejhranější semaforská hra?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5400" b="1" dirty="0" smtClean="0">
                <a:solidFill>
                  <a:srgbClr val="FF0000"/>
                </a:solidFill>
              </a:rPr>
              <a:t>KYTICE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2555775" y="2924944"/>
            <a:ext cx="3928151" cy="2048838"/>
          </a:xfrm>
          <a:prstGeom prst="hear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" action="ppaction://hlinkshowjump?jump=nextslide" highlightClick="1"/>
          </p:cNvPr>
          <p:cNvSpPr/>
          <p:nvPr/>
        </p:nvSpPr>
        <p:spPr>
          <a:xfrm>
            <a:off x="7995978" y="5517232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212" y="5252119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346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scene3d>
            <a:camera prst="perspectiveBelow"/>
            <a:lightRig rig="threePt" dir="t"/>
          </a:scene3d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Freestyle Script" pitchFamily="66" charset="0"/>
              </a:rPr>
              <a:t>8. Napiš dva zpěváky a dva herce, kteří působili v tomto divadle</a:t>
            </a:r>
            <a:endParaRPr lang="cs-CZ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711" y="1412776"/>
            <a:ext cx="9144000" cy="5285183"/>
          </a:xfr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Hana Hegerová                                        Eva Pilarová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Dáda Patrasová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Josef Dvořák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78172"/>
            <a:ext cx="2571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364" y="3717032"/>
            <a:ext cx="2996555" cy="263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064"/>
            <a:ext cx="333375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245026"/>
            <a:ext cx="131127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>
            <a:hlinkClick r:id="" action="ppaction://hlinkshowjump?jump=nextslide" highlightClick="1"/>
          </p:cNvPr>
          <p:cNvSpPr/>
          <p:nvPr/>
        </p:nvSpPr>
        <p:spPr>
          <a:xfrm>
            <a:off x="8524741" y="6113941"/>
            <a:ext cx="563903" cy="48463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64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ODKAZY OBRÁZKŮ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http://img2.ceskatelevize.cz/program/porady/10169664663/foto09/308292320250039_03.jpg</a:t>
            </a:r>
          </a:p>
          <a:p>
            <a:r>
              <a:rPr lang="cs-CZ" sz="1800" dirty="0" smtClean="0"/>
              <a:t>http://t2.gstatic.com/images?q=tbn:ANd9GcRAtutIKfh7_Qm6n987NiqOfPUtzI9VE0S2DXbUE-qzlA1vOjAB</a:t>
            </a:r>
          </a:p>
          <a:p>
            <a:r>
              <a:rPr lang="cs-CZ" sz="1800" dirty="0" smtClean="0"/>
              <a:t>http://pisne.showbiz.cz/files/profiles/6db6b96de81f5fc1b0711aa719b7f0c01312379772.jpg</a:t>
            </a:r>
          </a:p>
          <a:p>
            <a:r>
              <a:rPr lang="cs-CZ" sz="1800" dirty="0" smtClean="0"/>
              <a:t>http://www.certnakoze.cz/img/default/articles-main/4614.jpg</a:t>
            </a:r>
          </a:p>
          <a:p>
            <a:r>
              <a:rPr lang="cs-CZ" sz="1800" dirty="0" smtClean="0"/>
              <a:t>http://www.odhaleno.cz/images/textiky/20100209003533_eva%20pilarova%20kortg.jpg</a:t>
            </a:r>
          </a:p>
          <a:p>
            <a:r>
              <a:rPr lang="cs-CZ" sz="1800" dirty="0" smtClean="0"/>
              <a:t>http://aktualne.centrum.cz/zpravy/nehody/clanek.phtml?id=607283</a:t>
            </a:r>
          </a:p>
          <a:p>
            <a:r>
              <a:rPr lang="cs-CZ" sz="1800" dirty="0" smtClean="0"/>
              <a:t>http://mm.denik.cz/45/92/josef_dvorak_online02_denik_clanek_solo.jpg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4167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257</Words>
  <Application>Microsoft Office PowerPoint</Application>
  <PresentationFormat>Předvádění na obrazovce (4:3)</PresentationFormat>
  <Paragraphs>97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VY_32_INOVACE_428_SEMAFOR - B (opakování – 9.roč.)  Mgr.Jablečníková Jarmila ZŠ Nádražní 683 Horní Slavkov   </vt:lpstr>
      <vt:lpstr>1. Kdy a kde vzniklo divadlo SEMAFOR?</vt:lpstr>
      <vt:lpstr>2. Poznáš protagonisty divadla ?</vt:lpstr>
      <vt:lpstr>3. Vysvětli název divadla SEMAFOR</vt:lpstr>
      <vt:lpstr>4. Doplň umělecké dvojice</vt:lpstr>
      <vt:lpstr>5. Kdo měl přezdívku Doktor klavír?</vt:lpstr>
      <vt:lpstr>6. Doplň názvy her</vt:lpstr>
      <vt:lpstr>7. Jak se jmenuje nejhranější semaforská hra?</vt:lpstr>
      <vt:lpstr>8. Napiš dva zpěváky a dva herce, kteří působili v tomto divadle</vt:lpstr>
      <vt:lpstr>ŘEŠENÍ</vt:lpstr>
      <vt:lpstr>1. Kdy a kde vzniklo divadlo SEMAFOR?</vt:lpstr>
      <vt:lpstr>2. Poznáš protagonisty divadla ?</vt:lpstr>
      <vt:lpstr>3. Vysvětli název divadla SEMAFOR</vt:lpstr>
      <vt:lpstr>4. Doplň umělecké dvojice</vt:lpstr>
      <vt:lpstr>5. Kdo měl přezdívku Doktor klavír?</vt:lpstr>
      <vt:lpstr>6. Doplň názvy her</vt:lpstr>
      <vt:lpstr>7. Jak se jmenuje nejhranější semaforská hra?</vt:lpstr>
      <vt:lpstr>8. Napiš dva zpěváky a dva herce, kteří působili v tomto divadle</vt:lpstr>
      <vt:lpstr>ODKAZY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22</cp:revision>
  <dcterms:created xsi:type="dcterms:W3CDTF">2012-03-06T19:25:02Z</dcterms:created>
  <dcterms:modified xsi:type="dcterms:W3CDTF">2012-03-07T22:57:59Z</dcterms:modified>
</cp:coreProperties>
</file>