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513" autoAdjust="0"/>
  </p:normalViewPr>
  <p:slideViewPr>
    <p:cSldViewPr>
      <p:cViewPr varScale="1">
        <p:scale>
          <a:sx n="63" d="100"/>
          <a:sy n="63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C84B91-F1B3-42EA-950B-64587C4CB4B7}" type="doc">
      <dgm:prSet loTypeId="urn:microsoft.com/office/officeart/2005/8/layout/pyramid1" loCatId="pyramid" qsTypeId="urn:microsoft.com/office/officeart/2005/8/quickstyle/simple1" qsCatId="simple" csTypeId="urn:microsoft.com/office/officeart/2005/8/colors/colorful5" csCatId="colorful" phldr="1"/>
      <dgm:spPr/>
    </dgm:pt>
    <dgm:pt modelId="{FC25CC8B-04E3-467E-97D4-EB3DFD608C83}">
      <dgm:prSet phldrT="[Text]" custT="1"/>
      <dgm:spPr/>
      <dgm:t>
        <a:bodyPr/>
        <a:lstStyle/>
        <a:p>
          <a:endParaRPr lang="cs-CZ" sz="2000" dirty="0"/>
        </a:p>
      </dgm:t>
    </dgm:pt>
    <dgm:pt modelId="{D50A55CC-BBD4-4E87-89E4-CEAD3BBFC892}" type="parTrans" cxnId="{EDE4F36F-91B5-4345-AFE6-8021D2543535}">
      <dgm:prSet/>
      <dgm:spPr/>
      <dgm:t>
        <a:bodyPr/>
        <a:lstStyle/>
        <a:p>
          <a:endParaRPr lang="cs-CZ"/>
        </a:p>
      </dgm:t>
    </dgm:pt>
    <dgm:pt modelId="{598865AA-EEC0-4450-9324-F94E1ACA181A}" type="sibTrans" cxnId="{EDE4F36F-91B5-4345-AFE6-8021D2543535}">
      <dgm:prSet/>
      <dgm:spPr/>
      <dgm:t>
        <a:bodyPr/>
        <a:lstStyle/>
        <a:p>
          <a:endParaRPr lang="cs-CZ"/>
        </a:p>
      </dgm:t>
    </dgm:pt>
    <dgm:pt modelId="{EFDCC13E-1274-4284-9BF6-867E9AD2127F}">
      <dgm:prSet phldrT="[Text]"/>
      <dgm:spPr/>
      <dgm:t>
        <a:bodyPr/>
        <a:lstStyle/>
        <a:p>
          <a:endParaRPr lang="cs-CZ" dirty="0"/>
        </a:p>
      </dgm:t>
    </dgm:pt>
    <dgm:pt modelId="{9946EEB0-F13D-471C-833B-238612A16AE0}" type="parTrans" cxnId="{64015D52-F461-4A85-81D7-94B01F990372}">
      <dgm:prSet/>
      <dgm:spPr/>
      <dgm:t>
        <a:bodyPr/>
        <a:lstStyle/>
        <a:p>
          <a:endParaRPr lang="cs-CZ"/>
        </a:p>
      </dgm:t>
    </dgm:pt>
    <dgm:pt modelId="{9876B8FF-ABDE-4C7C-803E-8FB551C2CE03}" type="sibTrans" cxnId="{64015D52-F461-4A85-81D7-94B01F990372}">
      <dgm:prSet/>
      <dgm:spPr/>
      <dgm:t>
        <a:bodyPr/>
        <a:lstStyle/>
        <a:p>
          <a:endParaRPr lang="cs-CZ"/>
        </a:p>
      </dgm:t>
    </dgm:pt>
    <dgm:pt modelId="{A21151CF-4C8A-4930-A034-E3E68540B9C1}">
      <dgm:prSet phldrT="[Text]"/>
      <dgm:spPr/>
      <dgm:t>
        <a:bodyPr/>
        <a:lstStyle/>
        <a:p>
          <a:endParaRPr lang="cs-CZ" dirty="0"/>
        </a:p>
      </dgm:t>
    </dgm:pt>
    <dgm:pt modelId="{7DD6D3E0-B210-4117-ADFA-110705805593}" type="parTrans" cxnId="{DE1D2325-68D4-4D22-9B2F-362B7C1B0E50}">
      <dgm:prSet/>
      <dgm:spPr/>
      <dgm:t>
        <a:bodyPr/>
        <a:lstStyle/>
        <a:p>
          <a:endParaRPr lang="cs-CZ"/>
        </a:p>
      </dgm:t>
    </dgm:pt>
    <dgm:pt modelId="{28F0A4BC-C696-4020-A327-889C80C2F5B8}" type="sibTrans" cxnId="{DE1D2325-68D4-4D22-9B2F-362B7C1B0E50}">
      <dgm:prSet/>
      <dgm:spPr/>
      <dgm:t>
        <a:bodyPr/>
        <a:lstStyle/>
        <a:p>
          <a:endParaRPr lang="cs-CZ"/>
        </a:p>
      </dgm:t>
    </dgm:pt>
    <dgm:pt modelId="{18B7C99D-447A-48A8-94AF-5BE9BFC05ECF}">
      <dgm:prSet phldrT="[Text]"/>
      <dgm:spPr/>
      <dgm:t>
        <a:bodyPr/>
        <a:lstStyle/>
        <a:p>
          <a:endParaRPr lang="cs-CZ" dirty="0"/>
        </a:p>
      </dgm:t>
    </dgm:pt>
    <dgm:pt modelId="{BF4B30D7-DD04-450A-89D5-D020EB66AFED}" type="parTrans" cxnId="{EAED2A6A-6D44-4E12-92A9-00C746A18A17}">
      <dgm:prSet/>
      <dgm:spPr/>
      <dgm:t>
        <a:bodyPr/>
        <a:lstStyle/>
        <a:p>
          <a:endParaRPr lang="cs-CZ"/>
        </a:p>
      </dgm:t>
    </dgm:pt>
    <dgm:pt modelId="{07D259FF-A64F-4C78-8493-7C45EB319307}" type="sibTrans" cxnId="{EAED2A6A-6D44-4E12-92A9-00C746A18A17}">
      <dgm:prSet/>
      <dgm:spPr/>
      <dgm:t>
        <a:bodyPr/>
        <a:lstStyle/>
        <a:p>
          <a:endParaRPr lang="cs-CZ"/>
        </a:p>
      </dgm:t>
    </dgm:pt>
    <dgm:pt modelId="{BEC5C395-C011-4A2F-9E3C-0931ED9873EA}">
      <dgm:prSet phldrT="[Text]"/>
      <dgm:spPr/>
      <dgm:t>
        <a:bodyPr/>
        <a:lstStyle/>
        <a:p>
          <a:endParaRPr lang="cs-CZ" dirty="0"/>
        </a:p>
      </dgm:t>
    </dgm:pt>
    <dgm:pt modelId="{4C93D378-4E71-43F2-9311-069065E41A0E}" type="parTrans" cxnId="{326AEE22-6021-4219-8002-53986D15B6A0}">
      <dgm:prSet/>
      <dgm:spPr/>
      <dgm:t>
        <a:bodyPr/>
        <a:lstStyle/>
        <a:p>
          <a:endParaRPr lang="cs-CZ"/>
        </a:p>
      </dgm:t>
    </dgm:pt>
    <dgm:pt modelId="{3C2CB211-B33F-41FE-ACA8-FA78F9859934}" type="sibTrans" cxnId="{326AEE22-6021-4219-8002-53986D15B6A0}">
      <dgm:prSet/>
      <dgm:spPr/>
      <dgm:t>
        <a:bodyPr/>
        <a:lstStyle/>
        <a:p>
          <a:endParaRPr lang="cs-CZ"/>
        </a:p>
      </dgm:t>
    </dgm:pt>
    <dgm:pt modelId="{226642D4-F26E-4163-BB93-21B4BC3E4DA5}" type="pres">
      <dgm:prSet presAssocID="{F5C84B91-F1B3-42EA-950B-64587C4CB4B7}" presName="Name0" presStyleCnt="0">
        <dgm:presLayoutVars>
          <dgm:dir/>
          <dgm:animLvl val="lvl"/>
          <dgm:resizeHandles val="exact"/>
        </dgm:presLayoutVars>
      </dgm:prSet>
      <dgm:spPr/>
    </dgm:pt>
    <dgm:pt modelId="{BAE2CC2C-A7BE-43EC-AF6A-88ED7D2BEC96}" type="pres">
      <dgm:prSet presAssocID="{FC25CC8B-04E3-467E-97D4-EB3DFD608C83}" presName="Name8" presStyleCnt="0"/>
      <dgm:spPr/>
    </dgm:pt>
    <dgm:pt modelId="{BE4F2C6A-559B-417E-AC4B-7E5498D58E6D}" type="pres">
      <dgm:prSet presAssocID="{FC25CC8B-04E3-467E-97D4-EB3DFD608C83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BBCEAA-736A-40A4-A74E-8EA1D87B4050}" type="pres">
      <dgm:prSet presAssocID="{FC25CC8B-04E3-467E-97D4-EB3DFD608C8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6FD807-C312-4607-978C-E19D612E85F6}" type="pres">
      <dgm:prSet presAssocID="{18B7C99D-447A-48A8-94AF-5BE9BFC05ECF}" presName="Name8" presStyleCnt="0"/>
      <dgm:spPr/>
    </dgm:pt>
    <dgm:pt modelId="{F92F473D-6D74-4129-9FF0-02AD65B3194A}" type="pres">
      <dgm:prSet presAssocID="{18B7C99D-447A-48A8-94AF-5BE9BFC05ECF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E32D89-E063-4634-B84B-BCCA78AA163A}" type="pres">
      <dgm:prSet presAssocID="{18B7C99D-447A-48A8-94AF-5BE9BFC05EC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3603A6-3951-419D-8081-5EED717A2907}" type="pres">
      <dgm:prSet presAssocID="{EFDCC13E-1274-4284-9BF6-867E9AD2127F}" presName="Name8" presStyleCnt="0"/>
      <dgm:spPr/>
    </dgm:pt>
    <dgm:pt modelId="{68F47637-EC00-4E16-8392-48A0BC225A2B}" type="pres">
      <dgm:prSet presAssocID="{EFDCC13E-1274-4284-9BF6-867E9AD2127F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AEFBC1-51EF-4443-AE46-8A20421EB833}" type="pres">
      <dgm:prSet presAssocID="{EFDCC13E-1274-4284-9BF6-867E9AD2127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F5ABE4-DEFA-429C-BA2D-E548039F5339}" type="pres">
      <dgm:prSet presAssocID="{A21151CF-4C8A-4930-A034-E3E68540B9C1}" presName="Name8" presStyleCnt="0"/>
      <dgm:spPr/>
    </dgm:pt>
    <dgm:pt modelId="{3398A936-EE2F-4254-88F1-2B67838F8247}" type="pres">
      <dgm:prSet presAssocID="{A21151CF-4C8A-4930-A034-E3E68540B9C1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7E35F7-6348-4D37-83AD-7719FCA0415F}" type="pres">
      <dgm:prSet presAssocID="{A21151CF-4C8A-4930-A034-E3E68540B9C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FEDF5D-151D-4227-B214-E79506888F6D}" type="pres">
      <dgm:prSet presAssocID="{BEC5C395-C011-4A2F-9E3C-0931ED9873EA}" presName="Name8" presStyleCnt="0"/>
      <dgm:spPr/>
    </dgm:pt>
    <dgm:pt modelId="{E220AE7B-DF28-4E2D-97CD-2F4E52D9C7DC}" type="pres">
      <dgm:prSet presAssocID="{BEC5C395-C011-4A2F-9E3C-0931ED9873EA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6808F7-E34A-4394-B109-4170AB068C72}" type="pres">
      <dgm:prSet presAssocID="{BEC5C395-C011-4A2F-9E3C-0931ED9873E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ED2A6A-6D44-4E12-92A9-00C746A18A17}" srcId="{F5C84B91-F1B3-42EA-950B-64587C4CB4B7}" destId="{18B7C99D-447A-48A8-94AF-5BE9BFC05ECF}" srcOrd="1" destOrd="0" parTransId="{BF4B30D7-DD04-450A-89D5-D020EB66AFED}" sibTransId="{07D259FF-A64F-4C78-8493-7C45EB319307}"/>
    <dgm:cxn modelId="{8915F47E-AA60-4AE2-ABB1-674A9068507E}" type="presOf" srcId="{BEC5C395-C011-4A2F-9E3C-0931ED9873EA}" destId="{E220AE7B-DF28-4E2D-97CD-2F4E52D9C7DC}" srcOrd="0" destOrd="0" presId="urn:microsoft.com/office/officeart/2005/8/layout/pyramid1"/>
    <dgm:cxn modelId="{2EB1BE80-7A7C-4E39-A160-6BD8D3C140F9}" type="presOf" srcId="{18B7C99D-447A-48A8-94AF-5BE9BFC05ECF}" destId="{5BE32D89-E063-4634-B84B-BCCA78AA163A}" srcOrd="1" destOrd="0" presId="urn:microsoft.com/office/officeart/2005/8/layout/pyramid1"/>
    <dgm:cxn modelId="{64015D52-F461-4A85-81D7-94B01F990372}" srcId="{F5C84B91-F1B3-42EA-950B-64587C4CB4B7}" destId="{EFDCC13E-1274-4284-9BF6-867E9AD2127F}" srcOrd="2" destOrd="0" parTransId="{9946EEB0-F13D-471C-833B-238612A16AE0}" sibTransId="{9876B8FF-ABDE-4C7C-803E-8FB551C2CE03}"/>
    <dgm:cxn modelId="{15341C6F-7752-4978-80CC-EAC2E59FC46E}" type="presOf" srcId="{EFDCC13E-1274-4284-9BF6-867E9AD2127F}" destId="{68F47637-EC00-4E16-8392-48A0BC225A2B}" srcOrd="0" destOrd="0" presId="urn:microsoft.com/office/officeart/2005/8/layout/pyramid1"/>
    <dgm:cxn modelId="{326AEE22-6021-4219-8002-53986D15B6A0}" srcId="{F5C84B91-F1B3-42EA-950B-64587C4CB4B7}" destId="{BEC5C395-C011-4A2F-9E3C-0931ED9873EA}" srcOrd="4" destOrd="0" parTransId="{4C93D378-4E71-43F2-9311-069065E41A0E}" sibTransId="{3C2CB211-B33F-41FE-ACA8-FA78F9859934}"/>
    <dgm:cxn modelId="{77BF60E0-84A2-49E5-B247-E0F47F531D17}" type="presOf" srcId="{A21151CF-4C8A-4930-A034-E3E68540B9C1}" destId="{3398A936-EE2F-4254-88F1-2B67838F8247}" srcOrd="0" destOrd="0" presId="urn:microsoft.com/office/officeart/2005/8/layout/pyramid1"/>
    <dgm:cxn modelId="{EDE4F36F-91B5-4345-AFE6-8021D2543535}" srcId="{F5C84B91-F1B3-42EA-950B-64587C4CB4B7}" destId="{FC25CC8B-04E3-467E-97D4-EB3DFD608C83}" srcOrd="0" destOrd="0" parTransId="{D50A55CC-BBD4-4E87-89E4-CEAD3BBFC892}" sibTransId="{598865AA-EEC0-4450-9324-F94E1ACA181A}"/>
    <dgm:cxn modelId="{DCB56D1F-56BE-4C1F-AA86-442CF4701BB9}" type="presOf" srcId="{18B7C99D-447A-48A8-94AF-5BE9BFC05ECF}" destId="{F92F473D-6D74-4129-9FF0-02AD65B3194A}" srcOrd="0" destOrd="0" presId="urn:microsoft.com/office/officeart/2005/8/layout/pyramid1"/>
    <dgm:cxn modelId="{E360B462-ABEA-457C-82D7-CCD1726E4E9E}" type="presOf" srcId="{A21151CF-4C8A-4930-A034-E3E68540B9C1}" destId="{EB7E35F7-6348-4D37-83AD-7719FCA0415F}" srcOrd="1" destOrd="0" presId="urn:microsoft.com/office/officeart/2005/8/layout/pyramid1"/>
    <dgm:cxn modelId="{DE1D2325-68D4-4D22-9B2F-362B7C1B0E50}" srcId="{F5C84B91-F1B3-42EA-950B-64587C4CB4B7}" destId="{A21151CF-4C8A-4930-A034-E3E68540B9C1}" srcOrd="3" destOrd="0" parTransId="{7DD6D3E0-B210-4117-ADFA-110705805593}" sibTransId="{28F0A4BC-C696-4020-A327-889C80C2F5B8}"/>
    <dgm:cxn modelId="{BCE5A27D-9B8E-49F4-9DD0-9541E2E67174}" type="presOf" srcId="{EFDCC13E-1274-4284-9BF6-867E9AD2127F}" destId="{B3AEFBC1-51EF-4443-AE46-8A20421EB833}" srcOrd="1" destOrd="0" presId="urn:microsoft.com/office/officeart/2005/8/layout/pyramid1"/>
    <dgm:cxn modelId="{F6EE2559-FDD5-4E8B-AB20-638A2B833D82}" type="presOf" srcId="{BEC5C395-C011-4A2F-9E3C-0931ED9873EA}" destId="{6E6808F7-E34A-4394-B109-4170AB068C72}" srcOrd="1" destOrd="0" presId="urn:microsoft.com/office/officeart/2005/8/layout/pyramid1"/>
    <dgm:cxn modelId="{0701687D-41BD-4DA1-A7B5-D346DC6CD850}" type="presOf" srcId="{F5C84B91-F1B3-42EA-950B-64587C4CB4B7}" destId="{226642D4-F26E-4163-BB93-21B4BC3E4DA5}" srcOrd="0" destOrd="0" presId="urn:microsoft.com/office/officeart/2005/8/layout/pyramid1"/>
    <dgm:cxn modelId="{FB087892-9A1B-45A8-9753-46F55738E135}" type="presOf" srcId="{FC25CC8B-04E3-467E-97D4-EB3DFD608C83}" destId="{ECBBCEAA-736A-40A4-A74E-8EA1D87B4050}" srcOrd="1" destOrd="0" presId="urn:microsoft.com/office/officeart/2005/8/layout/pyramid1"/>
    <dgm:cxn modelId="{4E5AB540-A8CE-41A0-B4B4-66650B994EFA}" type="presOf" srcId="{FC25CC8B-04E3-467E-97D4-EB3DFD608C83}" destId="{BE4F2C6A-559B-417E-AC4B-7E5498D58E6D}" srcOrd="0" destOrd="0" presId="urn:microsoft.com/office/officeart/2005/8/layout/pyramid1"/>
    <dgm:cxn modelId="{A59D83F8-BAA6-4838-86FE-B5FB25A3932F}" type="presParOf" srcId="{226642D4-F26E-4163-BB93-21B4BC3E4DA5}" destId="{BAE2CC2C-A7BE-43EC-AF6A-88ED7D2BEC96}" srcOrd="0" destOrd="0" presId="urn:microsoft.com/office/officeart/2005/8/layout/pyramid1"/>
    <dgm:cxn modelId="{2CC4CF76-3371-4B7D-A55E-B9420B07C559}" type="presParOf" srcId="{BAE2CC2C-A7BE-43EC-AF6A-88ED7D2BEC96}" destId="{BE4F2C6A-559B-417E-AC4B-7E5498D58E6D}" srcOrd="0" destOrd="0" presId="urn:microsoft.com/office/officeart/2005/8/layout/pyramid1"/>
    <dgm:cxn modelId="{4DCF2246-16A6-4C99-B032-E9FC537F5003}" type="presParOf" srcId="{BAE2CC2C-A7BE-43EC-AF6A-88ED7D2BEC96}" destId="{ECBBCEAA-736A-40A4-A74E-8EA1D87B4050}" srcOrd="1" destOrd="0" presId="urn:microsoft.com/office/officeart/2005/8/layout/pyramid1"/>
    <dgm:cxn modelId="{A6CF08B7-FEF5-4C4F-952E-D5CA6EF6D328}" type="presParOf" srcId="{226642D4-F26E-4163-BB93-21B4BC3E4DA5}" destId="{F66FD807-C312-4607-978C-E19D612E85F6}" srcOrd="1" destOrd="0" presId="urn:microsoft.com/office/officeart/2005/8/layout/pyramid1"/>
    <dgm:cxn modelId="{2CE37403-A29C-4351-A82B-9C4B4C8B8FC0}" type="presParOf" srcId="{F66FD807-C312-4607-978C-E19D612E85F6}" destId="{F92F473D-6D74-4129-9FF0-02AD65B3194A}" srcOrd="0" destOrd="0" presId="urn:microsoft.com/office/officeart/2005/8/layout/pyramid1"/>
    <dgm:cxn modelId="{144363A9-A4A8-4A33-BD07-70DAB4B9B2E5}" type="presParOf" srcId="{F66FD807-C312-4607-978C-E19D612E85F6}" destId="{5BE32D89-E063-4634-B84B-BCCA78AA163A}" srcOrd="1" destOrd="0" presId="urn:microsoft.com/office/officeart/2005/8/layout/pyramid1"/>
    <dgm:cxn modelId="{97934BA2-682A-42C1-9FCD-416EAF117031}" type="presParOf" srcId="{226642D4-F26E-4163-BB93-21B4BC3E4DA5}" destId="{DF3603A6-3951-419D-8081-5EED717A2907}" srcOrd="2" destOrd="0" presId="urn:microsoft.com/office/officeart/2005/8/layout/pyramid1"/>
    <dgm:cxn modelId="{10E78EC8-2693-4758-9B1A-C1B6868CE300}" type="presParOf" srcId="{DF3603A6-3951-419D-8081-5EED717A2907}" destId="{68F47637-EC00-4E16-8392-48A0BC225A2B}" srcOrd="0" destOrd="0" presId="urn:microsoft.com/office/officeart/2005/8/layout/pyramid1"/>
    <dgm:cxn modelId="{AAF82B80-965D-4385-B930-7A04F99D5C13}" type="presParOf" srcId="{DF3603A6-3951-419D-8081-5EED717A2907}" destId="{B3AEFBC1-51EF-4443-AE46-8A20421EB833}" srcOrd="1" destOrd="0" presId="urn:microsoft.com/office/officeart/2005/8/layout/pyramid1"/>
    <dgm:cxn modelId="{E70C68EE-4ACE-47E9-BE22-63A8C9C69290}" type="presParOf" srcId="{226642D4-F26E-4163-BB93-21B4BC3E4DA5}" destId="{77F5ABE4-DEFA-429C-BA2D-E548039F5339}" srcOrd="3" destOrd="0" presId="urn:microsoft.com/office/officeart/2005/8/layout/pyramid1"/>
    <dgm:cxn modelId="{53345CBA-7722-438E-8E0A-C7EBF6B5DAE7}" type="presParOf" srcId="{77F5ABE4-DEFA-429C-BA2D-E548039F5339}" destId="{3398A936-EE2F-4254-88F1-2B67838F8247}" srcOrd="0" destOrd="0" presId="urn:microsoft.com/office/officeart/2005/8/layout/pyramid1"/>
    <dgm:cxn modelId="{A3C93B83-9379-47D1-8868-7D79BF044A68}" type="presParOf" srcId="{77F5ABE4-DEFA-429C-BA2D-E548039F5339}" destId="{EB7E35F7-6348-4D37-83AD-7719FCA0415F}" srcOrd="1" destOrd="0" presId="urn:microsoft.com/office/officeart/2005/8/layout/pyramid1"/>
    <dgm:cxn modelId="{0C6C2D94-896C-419A-A63F-307A936DB518}" type="presParOf" srcId="{226642D4-F26E-4163-BB93-21B4BC3E4DA5}" destId="{C1FEDF5D-151D-4227-B214-E79506888F6D}" srcOrd="4" destOrd="0" presId="urn:microsoft.com/office/officeart/2005/8/layout/pyramid1"/>
    <dgm:cxn modelId="{1DD43CC6-5637-4574-95D0-19C23E75F317}" type="presParOf" srcId="{C1FEDF5D-151D-4227-B214-E79506888F6D}" destId="{E220AE7B-DF28-4E2D-97CD-2F4E52D9C7DC}" srcOrd="0" destOrd="0" presId="urn:microsoft.com/office/officeart/2005/8/layout/pyramid1"/>
    <dgm:cxn modelId="{208F25A7-7B19-4E1B-8601-93BEE3DCA169}" type="presParOf" srcId="{C1FEDF5D-151D-4227-B214-E79506888F6D}" destId="{6E6808F7-E34A-4394-B109-4170AB068C72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4F2C6A-559B-417E-AC4B-7E5498D58E6D}">
      <dsp:nvSpPr>
        <dsp:cNvPr id="0" name=""/>
        <dsp:cNvSpPr/>
      </dsp:nvSpPr>
      <dsp:spPr>
        <a:xfrm>
          <a:off x="2566336" y="0"/>
          <a:ext cx="1283168" cy="962468"/>
        </a:xfrm>
        <a:prstGeom prst="trapezoid">
          <a:avLst>
            <a:gd name="adj" fmla="val 6666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2566336" y="0"/>
        <a:ext cx="1283168" cy="962468"/>
      </dsp:txXfrm>
    </dsp:sp>
    <dsp:sp modelId="{F92F473D-6D74-4129-9FF0-02AD65B3194A}">
      <dsp:nvSpPr>
        <dsp:cNvPr id="0" name=""/>
        <dsp:cNvSpPr/>
      </dsp:nvSpPr>
      <dsp:spPr>
        <a:xfrm>
          <a:off x="1924752" y="962468"/>
          <a:ext cx="2566336" cy="962468"/>
        </a:xfrm>
        <a:prstGeom prst="trapezoid">
          <a:avLst>
            <a:gd name="adj" fmla="val 66660"/>
          </a:avLst>
        </a:prstGeom>
        <a:solidFill>
          <a:schemeClr val="accent5">
            <a:hueOff val="2970924"/>
            <a:satOff val="-15130"/>
            <a:lumOff val="279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400" kern="1200" dirty="0"/>
        </a:p>
      </dsp:txBody>
      <dsp:txXfrm>
        <a:off x="2373861" y="962468"/>
        <a:ext cx="1668118" cy="962468"/>
      </dsp:txXfrm>
    </dsp:sp>
    <dsp:sp modelId="{68F47637-EC00-4E16-8392-48A0BC225A2B}">
      <dsp:nvSpPr>
        <dsp:cNvPr id="0" name=""/>
        <dsp:cNvSpPr/>
      </dsp:nvSpPr>
      <dsp:spPr>
        <a:xfrm>
          <a:off x="1283168" y="1924936"/>
          <a:ext cx="3849505" cy="962468"/>
        </a:xfrm>
        <a:prstGeom prst="trapezoid">
          <a:avLst>
            <a:gd name="adj" fmla="val 66660"/>
          </a:avLst>
        </a:prstGeom>
        <a:solidFill>
          <a:schemeClr val="accent5">
            <a:hueOff val="5941847"/>
            <a:satOff val="-30260"/>
            <a:lumOff val="5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400" kern="1200" dirty="0"/>
        </a:p>
      </dsp:txBody>
      <dsp:txXfrm>
        <a:off x="1956831" y="1924936"/>
        <a:ext cx="2502178" cy="962468"/>
      </dsp:txXfrm>
    </dsp:sp>
    <dsp:sp modelId="{3398A936-EE2F-4254-88F1-2B67838F8247}">
      <dsp:nvSpPr>
        <dsp:cNvPr id="0" name=""/>
        <dsp:cNvSpPr/>
      </dsp:nvSpPr>
      <dsp:spPr>
        <a:xfrm>
          <a:off x="641584" y="2887405"/>
          <a:ext cx="5132673" cy="962468"/>
        </a:xfrm>
        <a:prstGeom prst="trapezoid">
          <a:avLst>
            <a:gd name="adj" fmla="val 66660"/>
          </a:avLst>
        </a:prstGeom>
        <a:solidFill>
          <a:schemeClr val="accent5">
            <a:hueOff val="8912770"/>
            <a:satOff val="-45390"/>
            <a:lumOff val="838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400" kern="1200" dirty="0"/>
        </a:p>
      </dsp:txBody>
      <dsp:txXfrm>
        <a:off x="1539802" y="2887405"/>
        <a:ext cx="3336237" cy="962468"/>
      </dsp:txXfrm>
    </dsp:sp>
    <dsp:sp modelId="{E220AE7B-DF28-4E2D-97CD-2F4E52D9C7DC}">
      <dsp:nvSpPr>
        <dsp:cNvPr id="0" name=""/>
        <dsp:cNvSpPr/>
      </dsp:nvSpPr>
      <dsp:spPr>
        <a:xfrm>
          <a:off x="0" y="3849873"/>
          <a:ext cx="6415842" cy="962468"/>
        </a:xfrm>
        <a:prstGeom prst="trapezoid">
          <a:avLst>
            <a:gd name="adj" fmla="val 66660"/>
          </a:avLst>
        </a:prstGeom>
        <a:solidFill>
          <a:schemeClr val="accent5">
            <a:hueOff val="11883694"/>
            <a:satOff val="-60520"/>
            <a:lumOff val="111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400" kern="1200" dirty="0"/>
        </a:p>
      </dsp:txBody>
      <dsp:txXfrm>
        <a:off x="1122772" y="3849873"/>
        <a:ext cx="4170297" cy="9624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DAF2C2-32D8-41DF-9BBA-33E9D32C2C4E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26EA00-03B5-4E9C-A210-EAACFFB607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659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Tato prezentace seznamuje</a:t>
            </a:r>
            <a:r>
              <a:rPr lang="cs-CZ" baseline="0" dirty="0" smtClean="0"/>
              <a:t> žáky se základními psychologickými teoriemi osobnosti. </a:t>
            </a:r>
          </a:p>
          <a:p>
            <a:r>
              <a:rPr lang="cs-CZ" baseline="0" dirty="0" smtClean="0"/>
              <a:t>Předpokládá se předchozí nebo současná práce s učebnicí či internetem, kdy žáci sami dohledávají informace, které na </a:t>
            </a:r>
            <a:r>
              <a:rPr lang="cs-CZ" baseline="0" dirty="0" err="1" smtClean="0"/>
              <a:t>slidech</a:t>
            </a:r>
            <a:r>
              <a:rPr lang="cs-CZ" baseline="0" dirty="0" smtClean="0"/>
              <a:t> chybí. Je také možné zadat jednotlivé teorie jako témata referátů, takže během prezentace referátů si žáci chybějící informace doplňují.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849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26064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Poznámka:</a:t>
            </a:r>
          </a:p>
          <a:p>
            <a:r>
              <a:rPr lang="cs-CZ" dirty="0" smtClean="0"/>
              <a:t>Archetyp – nejstarší, typické a </a:t>
            </a:r>
            <a:r>
              <a:rPr lang="cs-CZ" dirty="0" err="1" smtClean="0"/>
              <a:t>transkulturálně</a:t>
            </a:r>
            <a:r>
              <a:rPr lang="cs-CZ" dirty="0" smtClean="0"/>
              <a:t> sdílené zkušenosti lidstva, které se projevují ve fantaziích a snech</a:t>
            </a:r>
            <a:r>
              <a:rPr lang="cs-CZ" baseline="0" dirty="0" smtClean="0"/>
              <a:t> – jsou pravzory lidského jednání a usilování, pocitů a poznání, jednotlivé prvky skládají kolektivní nevědomí lidstva a utváření představivost, jsou základem veškeré lidské symboliky, která se projevuje v mýtech, snech a umění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6493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4403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75014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1921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066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24.9.2012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995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24.9.2012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71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4F271C"/>
                </a:solidFill>
              </a:rPr>
              <a:pPr/>
              <a:t>24.9.2012</a:t>
            </a:fld>
            <a:endParaRPr lang="cs-CZ">
              <a:solidFill>
                <a:srgbClr val="4F271C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F271C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4F271C"/>
                </a:solidFill>
              </a:rPr>
              <a:pPr/>
              <a:t>‹#›</a:t>
            </a:fld>
            <a:endParaRPr lang="cs-CZ">
              <a:solidFill>
                <a:srgbClr val="4F271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6762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24.9.2012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693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24.9.2012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0510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24.9.2012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1018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24.9.2012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893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24.9.2012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34814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24.9.2012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635538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24.9.2012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704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24.9.2012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52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24.9.2012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3893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 smtClean="0"/>
              <a:t>Přehled teorií osobnosti</a:t>
            </a:r>
            <a:endParaRPr lang="cs-CZ" sz="5400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394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Psychoanalýza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75520"/>
            <a:ext cx="8229600" cy="51778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/>
              <a:t>Zakladatel</a:t>
            </a:r>
            <a:r>
              <a:rPr lang="cs-CZ" sz="3200" dirty="0" smtClean="0"/>
              <a:t>: 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Sigmund </a:t>
            </a:r>
            <a:r>
              <a:rPr lang="cs-CZ" sz="3200" dirty="0"/>
              <a:t>Freud (1856-1939</a:t>
            </a:r>
            <a:r>
              <a:rPr lang="cs-CZ" sz="3200" dirty="0" smtClean="0"/>
              <a:t>)</a:t>
            </a:r>
          </a:p>
          <a:p>
            <a:pPr marL="0" indent="0">
              <a:buNone/>
            </a:pPr>
            <a:r>
              <a:rPr lang="cs-CZ" sz="3200" dirty="0" smtClean="0"/>
              <a:t>3 složky osobnosti:</a:t>
            </a:r>
          </a:p>
          <a:p>
            <a:pPr marL="0" indent="0">
              <a:buNone/>
            </a:pPr>
            <a:r>
              <a:rPr lang="cs-CZ" sz="3200" dirty="0" smtClean="0"/>
              <a:t>1) </a:t>
            </a:r>
            <a:r>
              <a:rPr lang="cs-CZ" sz="3200" dirty="0"/>
              <a:t>id – pudová složka, potřeby organismu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2)</a:t>
            </a:r>
            <a:r>
              <a:rPr lang="cs-CZ" sz="3200" dirty="0"/>
              <a:t> superego – mravní principy, zvnitřněné zákony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3)</a:t>
            </a:r>
            <a:r>
              <a:rPr lang="cs-CZ" sz="3200" dirty="0"/>
              <a:t> ego – </a:t>
            </a:r>
            <a:r>
              <a:rPr lang="cs-CZ" sz="3200" dirty="0" smtClean="0"/>
              <a:t>reálná </a:t>
            </a:r>
            <a:r>
              <a:rPr lang="cs-CZ" sz="3200" dirty="0"/>
              <a:t>složka, jak člověk vystupuje navenek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Příčiny problémů lidské psychiky:</a:t>
            </a:r>
          </a:p>
          <a:p>
            <a:pPr marL="0" indent="0">
              <a:buNone/>
            </a:pPr>
            <a:r>
              <a:rPr lang="cs-CZ" sz="3200" dirty="0" smtClean="0"/>
              <a:t>konflikty mezi jednotlivými složkami osobnosti, </a:t>
            </a:r>
            <a:r>
              <a:rPr lang="cs-CZ" sz="3200" dirty="0"/>
              <a:t>potlačené chtění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6486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Analytická psychologie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Zakladatel: Karl Gustav Jung </a:t>
            </a:r>
          </a:p>
          <a:p>
            <a:pPr marL="0" indent="0">
              <a:buNone/>
            </a:pPr>
            <a:r>
              <a:rPr lang="cs-CZ" sz="3200" dirty="0" smtClean="0"/>
              <a:t>Nesouhlasí s teorií pudů, které mají vést všechno jednání člověka. </a:t>
            </a:r>
          </a:p>
          <a:p>
            <a:pPr marL="0" indent="0">
              <a:buNone/>
            </a:pPr>
            <a:r>
              <a:rPr lang="cs-CZ" sz="3200" dirty="0" smtClean="0"/>
              <a:t>Uvažuje o větší svobodě osobnosti. </a:t>
            </a:r>
          </a:p>
          <a:p>
            <a:pPr marL="0" indent="0">
              <a:buNone/>
            </a:pPr>
            <a:r>
              <a:rPr lang="cs-CZ" sz="3200" dirty="0"/>
              <a:t>Zkoumal osobnost pod vlivem národnostních </a:t>
            </a:r>
            <a:r>
              <a:rPr lang="cs-CZ" sz="3200" dirty="0" smtClean="0"/>
              <a:t>podmínek</a:t>
            </a:r>
            <a:r>
              <a:rPr lang="cs-CZ" sz="3200" dirty="0"/>
              <a:t> </a:t>
            </a:r>
            <a:r>
              <a:rPr lang="cs-CZ" sz="3200" dirty="0" smtClean="0"/>
              <a:t>v různých kulturách.</a:t>
            </a:r>
            <a:endParaRPr lang="cs-CZ" sz="3200" dirty="0"/>
          </a:p>
          <a:p>
            <a:pPr marL="0" indent="0">
              <a:buNone/>
            </a:pPr>
            <a:r>
              <a:rPr lang="cs-CZ" sz="3200" u="sng" dirty="0" smtClean="0"/>
              <a:t>Kolektivní nevědomí</a:t>
            </a:r>
            <a:r>
              <a:rPr lang="cs-CZ" sz="3200" dirty="0" smtClean="0"/>
              <a:t> – nevědomí, z něhož vznikají </a:t>
            </a:r>
            <a:r>
              <a:rPr lang="cs-CZ" sz="3200" u="sng" dirty="0" smtClean="0"/>
              <a:t>archetypy</a:t>
            </a:r>
            <a:r>
              <a:rPr lang="cs-CZ" sz="3200" dirty="0" smtClean="0"/>
              <a:t>, projevuje se ve snech a fantaziích, pomáhají utvořit představy</a:t>
            </a:r>
          </a:p>
        </p:txBody>
      </p:sp>
    </p:spTree>
    <p:extLst>
      <p:ext uri="{BB962C8B-B14F-4D97-AF65-F5344CB8AC3E}">
        <p14:creationId xmlns:p14="http://schemas.microsoft.com/office/powerpoint/2010/main" val="3709875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Behaviorismus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66612"/>
            <a:ext cx="8229600" cy="50147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Zakladatel: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John B. Watson</a:t>
            </a:r>
          </a:p>
          <a:p>
            <a:pPr marL="0" indent="0">
              <a:buNone/>
            </a:pPr>
            <a:r>
              <a:rPr lang="cs-CZ" sz="3200" dirty="0" smtClean="0"/>
              <a:t>Důraz kladen na:</a:t>
            </a:r>
          </a:p>
          <a:p>
            <a:pPr marL="0" indent="0">
              <a:buNone/>
            </a:pPr>
            <a:r>
              <a:rPr lang="cs-CZ" sz="3200" dirty="0" smtClean="0"/>
              <a:t>		pozorovatelné chování – tvrdí, že se 		každé jednání dá naučit či vycvičit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Zcela opomíjí:</a:t>
            </a:r>
          </a:p>
          <a:p>
            <a:pPr marL="0" indent="0">
              <a:buNone/>
            </a:pPr>
            <a:r>
              <a:rPr lang="cs-CZ" sz="3200" dirty="0" smtClean="0"/>
              <a:t>		nevědomí a vrozené dispozice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Postoj k jedinečnosti člověka: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popírá jedinečnost člověka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72732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Humanistická psychologie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Zakladatel: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Abraham </a:t>
            </a:r>
            <a:r>
              <a:rPr lang="cs-CZ" sz="3200" dirty="0" err="1" smtClean="0"/>
              <a:t>Maslow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Důraz kladen na:</a:t>
            </a:r>
          </a:p>
          <a:p>
            <a:pPr marL="0" indent="0">
              <a:buNone/>
            </a:pPr>
            <a:r>
              <a:rPr lang="cs-CZ" sz="3200" dirty="0" smtClean="0"/>
              <a:t>		pozitivní síly v člověku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2 principy:</a:t>
            </a:r>
          </a:p>
          <a:p>
            <a:pPr marL="0" indent="0">
              <a:buNone/>
            </a:pPr>
            <a:r>
              <a:rPr lang="cs-CZ" sz="3200" dirty="0" smtClean="0"/>
              <a:t>1) </a:t>
            </a:r>
            <a:r>
              <a:rPr lang="cs-CZ" sz="3200" u="sng" dirty="0" smtClean="0"/>
              <a:t>sebeaktualizace</a:t>
            </a:r>
            <a:r>
              <a:rPr lang="cs-CZ" sz="3200" dirty="0" smtClean="0"/>
              <a:t> – konečná úroveň psychického vývoje poté, co byly naplněny všechny potřeby</a:t>
            </a:r>
          </a:p>
          <a:p>
            <a:pPr marL="0" indent="0">
              <a:buNone/>
            </a:pPr>
            <a:r>
              <a:rPr lang="cs-CZ" sz="3200" dirty="0" smtClean="0"/>
              <a:t>2) </a:t>
            </a:r>
            <a:r>
              <a:rPr lang="cs-CZ" sz="3200" u="sng" dirty="0" smtClean="0"/>
              <a:t>potřeba růstu </a:t>
            </a:r>
            <a:r>
              <a:rPr lang="cs-CZ" sz="3200" dirty="0" smtClean="0"/>
              <a:t>– až po naplnění nižších potřeb se člověk zaměřuje na vyšší (tzv. </a:t>
            </a:r>
            <a:r>
              <a:rPr lang="cs-CZ" sz="3200" dirty="0" err="1" smtClean="0"/>
              <a:t>metapotřeby</a:t>
            </a:r>
            <a:r>
              <a:rPr lang="cs-CZ" sz="3200" dirty="0" smtClean="0"/>
              <a:t>)</a:t>
            </a: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20570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Pyramida lidských potřeb</a:t>
            </a:r>
            <a:endParaRPr lang="cs-CZ" sz="48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04481535"/>
              </p:ext>
            </p:extLst>
          </p:nvPr>
        </p:nvGraphicFramePr>
        <p:xfrm>
          <a:off x="1392953" y="1628800"/>
          <a:ext cx="6415842" cy="48123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48546" y="5733256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prstClr val="white"/>
                </a:solidFill>
              </a:rPr>
              <a:t>FYZIOLOGICKÉ POTŘEBY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659996" y="4725144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prstClr val="white"/>
                </a:solidFill>
              </a:rPr>
              <a:t>BEZPEČÍ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648546" y="3717032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prstClr val="white"/>
                </a:solidFill>
              </a:rPr>
              <a:t>LÁSKA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648546" y="2708920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prstClr val="white"/>
                </a:solidFill>
              </a:rPr>
              <a:t>ÚCTA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48546" y="1772816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prstClr val="white"/>
                </a:solidFill>
              </a:rPr>
              <a:t>SEBEREALIZACE</a:t>
            </a:r>
          </a:p>
        </p:txBody>
      </p:sp>
      <p:sp>
        <p:nvSpPr>
          <p:cNvPr id="9" name="Levá složená závorka 8"/>
          <p:cNvSpPr/>
          <p:nvPr/>
        </p:nvSpPr>
        <p:spPr>
          <a:xfrm>
            <a:off x="989840" y="4581128"/>
            <a:ext cx="477767" cy="1860014"/>
          </a:xfrm>
          <a:prstGeom prst="leftBrace">
            <a:avLst>
              <a:gd name="adj1" fmla="val 63479"/>
              <a:gd name="adj2" fmla="val 50000"/>
            </a:avLst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Levá složená závorka 9"/>
          <p:cNvSpPr/>
          <p:nvPr/>
        </p:nvSpPr>
        <p:spPr>
          <a:xfrm>
            <a:off x="989839" y="2700601"/>
            <a:ext cx="477767" cy="1860014"/>
          </a:xfrm>
          <a:prstGeom prst="leftBrace">
            <a:avLst>
              <a:gd name="adj1" fmla="val 63479"/>
              <a:gd name="adj2" fmla="val 50000"/>
            </a:avLst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5" y="2735494"/>
            <a:ext cx="477823" cy="1592495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cs-CZ" b="1" i="1" dirty="0">
                <a:solidFill>
                  <a:prstClr val="white"/>
                </a:solidFill>
              </a:rPr>
              <a:t>VYŠŠÍ</a:t>
            </a:r>
            <a:endParaRPr lang="cs-CZ" sz="1200" b="1" i="1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8981" y="4714887"/>
            <a:ext cx="477823" cy="1592495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cs-CZ" b="1" i="1" dirty="0">
                <a:solidFill>
                  <a:prstClr val="white"/>
                </a:solidFill>
              </a:rPr>
              <a:t>NIŽŠÍ</a:t>
            </a:r>
            <a:endParaRPr lang="cs-CZ" sz="1200" b="1" i="1" dirty="0">
              <a:solidFill>
                <a:prstClr val="white"/>
              </a:solidFill>
            </a:endParaRPr>
          </a:p>
        </p:txBody>
      </p:sp>
      <p:sp>
        <p:nvSpPr>
          <p:cNvPr id="13" name="Levá složená závorka 12"/>
          <p:cNvSpPr/>
          <p:nvPr/>
        </p:nvSpPr>
        <p:spPr>
          <a:xfrm rot="10800000">
            <a:off x="7812360" y="2601734"/>
            <a:ext cx="477767" cy="3839408"/>
          </a:xfrm>
          <a:prstGeom prst="leftBrace">
            <a:avLst>
              <a:gd name="adj1" fmla="val 63479"/>
              <a:gd name="adj2" fmla="val 50000"/>
            </a:avLst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334569" y="2999459"/>
            <a:ext cx="477823" cy="385854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cs-CZ" b="1" i="1" dirty="0">
                <a:solidFill>
                  <a:prstClr val="white"/>
                </a:solidFill>
              </a:rPr>
              <a:t>NEDOSTATKOVÉ</a:t>
            </a:r>
            <a:endParaRPr lang="cs-CZ" sz="1200" b="1" i="1" dirty="0">
              <a:solidFill>
                <a:prstClr val="white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1829" y="1794324"/>
            <a:ext cx="2358828" cy="369332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b="1" i="1" dirty="0">
                <a:solidFill>
                  <a:prstClr val="white"/>
                </a:solidFill>
              </a:rPr>
              <a:t>RŮSTOVÉ POTŘEBY</a:t>
            </a:r>
            <a:endParaRPr lang="cs-CZ" sz="1200" b="1" i="1" dirty="0">
              <a:solidFill>
                <a:prstClr val="white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5" y="2016795"/>
            <a:ext cx="2358828" cy="369332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b="1" i="1" dirty="0">
                <a:solidFill>
                  <a:prstClr val="white"/>
                </a:solidFill>
              </a:rPr>
              <a:t>METAPOTŘEBY</a:t>
            </a:r>
            <a:endParaRPr lang="cs-CZ" sz="1200" b="1" i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871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10" grpId="0" animBg="1"/>
      <p:bldP spid="12" grpId="0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373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HARTL, Pavel a Helena HARTLOVÁ. </a:t>
            </a:r>
            <a:r>
              <a:rPr lang="cs-CZ" sz="2000" i="1" dirty="0"/>
              <a:t>Psychologický slovník</a:t>
            </a:r>
            <a:r>
              <a:rPr lang="cs-CZ" sz="2000" dirty="0"/>
              <a:t>. Vyd. 1. Praha: Portál, 2000, 774 s. ISBN 80-717-8303-X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DENGLEROVÁ, Denisa. </a:t>
            </a:r>
            <a:r>
              <a:rPr lang="cs-CZ" sz="2000" i="1" dirty="0"/>
              <a:t>Společenské vědy pro střední školy</a:t>
            </a:r>
            <a:r>
              <a:rPr lang="cs-CZ" sz="2000" dirty="0"/>
              <a:t>. Vyd. 1. Brno: </a:t>
            </a:r>
            <a:r>
              <a:rPr lang="cs-CZ" sz="2000" dirty="0" err="1"/>
              <a:t>Didaktis</a:t>
            </a:r>
            <a:r>
              <a:rPr lang="cs-CZ" sz="2000" dirty="0"/>
              <a:t>, c2009, 83 s. ISBN 978-807-3581-442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DENGLEROVÁ, Denisa a Jan DVOŘÁK. </a:t>
            </a:r>
            <a:r>
              <a:rPr lang="cs-CZ" sz="2000" i="1" dirty="0"/>
              <a:t>Společenské vědy pro 1. ročník středních škol</a:t>
            </a:r>
            <a:r>
              <a:rPr lang="cs-CZ" sz="2000" dirty="0"/>
              <a:t>. Vyd. 1. Brno: </a:t>
            </a:r>
            <a:r>
              <a:rPr lang="cs-CZ" sz="2000" dirty="0" err="1"/>
              <a:t>Didaktis</a:t>
            </a:r>
            <a:r>
              <a:rPr lang="cs-CZ" sz="2000" dirty="0"/>
              <a:t>, c2009, 3 sv. ISBN 978-80-7358-146-6.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1800" dirty="0" smtClean="0"/>
              <a:t>DOLEŽALOVÁ</a:t>
            </a:r>
            <a:r>
              <a:rPr lang="cs-CZ" sz="1800" dirty="0"/>
              <a:t>, Ladislava a Marie VLKOVÁ. </a:t>
            </a:r>
            <a:r>
              <a:rPr lang="cs-CZ" sz="1800" i="1" dirty="0"/>
              <a:t>Občanský a společenskovědní základ</a:t>
            </a:r>
            <a:r>
              <a:rPr lang="cs-CZ" sz="1800" dirty="0"/>
              <a:t>. Vyd. 1. Kralice na Hané: </a:t>
            </a:r>
            <a:r>
              <a:rPr lang="cs-CZ" sz="1800" dirty="0" err="1"/>
              <a:t>Computer</a:t>
            </a:r>
            <a:r>
              <a:rPr lang="cs-CZ" sz="1800" dirty="0"/>
              <a:t> Media, 2010, 72 s. ISBN 978-80-7402-060-5. </a:t>
            </a:r>
            <a:endParaRPr lang="cs-CZ" sz="1800" dirty="0" smtClean="0"/>
          </a:p>
          <a:p>
            <a:pPr marL="0" indent="0">
              <a:buNone/>
            </a:pPr>
            <a:endParaRPr lang="cs-CZ" sz="2000" b="1" dirty="0" smtClean="0"/>
          </a:p>
        </p:txBody>
      </p:sp>
    </p:spTree>
    <p:extLst>
      <p:ext uri="{BB962C8B-B14F-4D97-AF65-F5344CB8AC3E}">
        <p14:creationId xmlns:p14="http://schemas.microsoft.com/office/powerpoint/2010/main" val="135836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315</Words>
  <Application>Microsoft Office PowerPoint</Application>
  <PresentationFormat>Předvádění na obrazovce (4:3)</PresentationFormat>
  <Paragraphs>63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Přehled teorií osobnosti</vt:lpstr>
      <vt:lpstr>Psychoanalýza</vt:lpstr>
      <vt:lpstr>Analytická psychologie</vt:lpstr>
      <vt:lpstr>Behaviorismus</vt:lpstr>
      <vt:lpstr>Humanistická psychologie</vt:lpstr>
      <vt:lpstr>Pyramida lidských potřeb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Přehled teorií osobnosti</dc:title>
  <dc:creator>Jarca</dc:creator>
  <cp:lastModifiedBy>Jarca</cp:lastModifiedBy>
  <cp:revision>4</cp:revision>
  <dcterms:created xsi:type="dcterms:W3CDTF">2012-09-23T13:50:07Z</dcterms:created>
  <dcterms:modified xsi:type="dcterms:W3CDTF">2012-09-24T13:35:11Z</dcterms:modified>
</cp:coreProperties>
</file>