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303" autoAdjust="0"/>
  </p:normalViewPr>
  <p:slideViewPr>
    <p:cSldViewPr>
      <p:cViewPr varScale="1">
        <p:scale>
          <a:sx n="59" d="100"/>
          <a:sy n="59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C526D9-5BC4-42AB-B493-F87764CDF8D0}" type="doc">
      <dgm:prSet loTypeId="urn:microsoft.com/office/officeart/2005/8/layout/pyramid1" loCatId="pyramid" qsTypeId="urn:microsoft.com/office/officeart/2005/8/quickstyle/simple3" qsCatId="simple" csTypeId="urn:microsoft.com/office/officeart/2005/8/colors/accent1_2" csCatId="accent1" phldr="1"/>
      <dgm:spPr/>
    </dgm:pt>
    <dgm:pt modelId="{7FDDBAAF-20FB-4DE8-8193-9FFF8ABF7A1D}">
      <dgm:prSet phldrT="[Text]" custT="1"/>
      <dgm:spPr/>
      <dgm:t>
        <a:bodyPr/>
        <a:lstStyle/>
        <a:p>
          <a:r>
            <a:rPr lang="cs-CZ" sz="2400" dirty="0" smtClean="0"/>
            <a:t>Vrchní soud</a:t>
          </a:r>
        </a:p>
        <a:p>
          <a:r>
            <a:rPr lang="cs-CZ" sz="2400" dirty="0" smtClean="0"/>
            <a:t>v Praze a Olomouci</a:t>
          </a:r>
          <a:endParaRPr lang="cs-CZ" sz="2400" dirty="0"/>
        </a:p>
      </dgm:t>
    </dgm:pt>
    <dgm:pt modelId="{9CCB32F0-96F4-4B77-BAF5-DC0F7F763684}" type="parTrans" cxnId="{50D81BD5-D9B5-4907-8FBF-DE6FE92BCB65}">
      <dgm:prSet/>
      <dgm:spPr/>
      <dgm:t>
        <a:bodyPr/>
        <a:lstStyle/>
        <a:p>
          <a:endParaRPr lang="cs-CZ"/>
        </a:p>
      </dgm:t>
    </dgm:pt>
    <dgm:pt modelId="{70DA1488-3109-428F-AD24-1FC5C721118D}" type="sibTrans" cxnId="{50D81BD5-D9B5-4907-8FBF-DE6FE92BCB65}">
      <dgm:prSet/>
      <dgm:spPr/>
      <dgm:t>
        <a:bodyPr/>
        <a:lstStyle/>
        <a:p>
          <a:endParaRPr lang="cs-CZ"/>
        </a:p>
      </dgm:t>
    </dgm:pt>
    <dgm:pt modelId="{E66CA27B-CF59-4A12-85E7-83B5E8DBE5A5}">
      <dgm:prSet phldrT="[Text]" custT="1"/>
      <dgm:spPr/>
      <dgm:t>
        <a:bodyPr/>
        <a:lstStyle/>
        <a:p>
          <a:r>
            <a:rPr lang="cs-CZ" sz="2400" dirty="0" smtClean="0"/>
            <a:t>Krajské soudy (8)</a:t>
          </a:r>
        </a:p>
        <a:p>
          <a:r>
            <a:rPr lang="cs-CZ" sz="2400" dirty="0" smtClean="0"/>
            <a:t>Městský soud v Praze</a:t>
          </a:r>
          <a:endParaRPr lang="cs-CZ" sz="2400" dirty="0"/>
        </a:p>
      </dgm:t>
    </dgm:pt>
    <dgm:pt modelId="{85515A9E-F58C-4977-BE9D-1FA8B2DC1D22}" type="parTrans" cxnId="{6DD68BD8-B287-401C-AFF7-E45291AEC646}">
      <dgm:prSet/>
      <dgm:spPr/>
      <dgm:t>
        <a:bodyPr/>
        <a:lstStyle/>
        <a:p>
          <a:endParaRPr lang="cs-CZ"/>
        </a:p>
      </dgm:t>
    </dgm:pt>
    <dgm:pt modelId="{3E5A6648-5C81-4DB1-9614-B8F0FD24E8A3}" type="sibTrans" cxnId="{6DD68BD8-B287-401C-AFF7-E45291AEC646}">
      <dgm:prSet/>
      <dgm:spPr/>
      <dgm:t>
        <a:bodyPr/>
        <a:lstStyle/>
        <a:p>
          <a:endParaRPr lang="cs-CZ"/>
        </a:p>
      </dgm:t>
    </dgm:pt>
    <dgm:pt modelId="{5E3EAEA5-C3DE-4024-9C35-BEC4E27CC2A5}">
      <dgm:prSet phldrT="[Text]" custT="1"/>
      <dgm:spPr/>
      <dgm:t>
        <a:bodyPr/>
        <a:lstStyle/>
        <a:p>
          <a:r>
            <a:rPr lang="cs-CZ" sz="2400" dirty="0" smtClean="0"/>
            <a:t>Okresní soudy (76),</a:t>
          </a:r>
        </a:p>
        <a:p>
          <a:r>
            <a:rPr lang="cs-CZ" sz="2400" dirty="0" smtClean="0"/>
            <a:t>Obvodní soudy v Praze (10), </a:t>
          </a:r>
        </a:p>
        <a:p>
          <a:r>
            <a:rPr lang="cs-CZ" sz="2400" dirty="0" smtClean="0"/>
            <a:t>Městský soud v Brně</a:t>
          </a:r>
          <a:endParaRPr lang="cs-CZ" sz="2400" dirty="0"/>
        </a:p>
      </dgm:t>
    </dgm:pt>
    <dgm:pt modelId="{467504DD-9960-4DDB-99B2-BC58A1CE747A}" type="parTrans" cxnId="{3DCAF27A-17B9-4CC7-A717-AD030E9E7CE4}">
      <dgm:prSet/>
      <dgm:spPr/>
      <dgm:t>
        <a:bodyPr/>
        <a:lstStyle/>
        <a:p>
          <a:endParaRPr lang="cs-CZ"/>
        </a:p>
      </dgm:t>
    </dgm:pt>
    <dgm:pt modelId="{A3BA070C-7B62-4C90-9E1C-3D90E4A86880}" type="sibTrans" cxnId="{3DCAF27A-17B9-4CC7-A717-AD030E9E7CE4}">
      <dgm:prSet/>
      <dgm:spPr/>
      <dgm:t>
        <a:bodyPr/>
        <a:lstStyle/>
        <a:p>
          <a:endParaRPr lang="cs-CZ"/>
        </a:p>
      </dgm:t>
    </dgm:pt>
    <dgm:pt modelId="{AA27D903-3C32-40C9-BA8F-ED9AC6FFCDB6}">
      <dgm:prSet phldrT="[Text]" custT="1"/>
      <dgm:spPr/>
      <dgm:t>
        <a:bodyPr/>
        <a:lstStyle/>
        <a:p>
          <a:r>
            <a:rPr lang="cs-CZ" sz="2400" dirty="0" smtClean="0"/>
            <a:t>Nejvyšší soud ČR         v Brně</a:t>
          </a:r>
          <a:endParaRPr lang="cs-CZ" sz="2400" dirty="0"/>
        </a:p>
      </dgm:t>
    </dgm:pt>
    <dgm:pt modelId="{D714A975-DDE3-45A8-8539-E9026FFAEB53}" type="parTrans" cxnId="{BB279021-D62C-43A9-8091-77DF71200A59}">
      <dgm:prSet/>
      <dgm:spPr/>
      <dgm:t>
        <a:bodyPr/>
        <a:lstStyle/>
        <a:p>
          <a:endParaRPr lang="cs-CZ"/>
        </a:p>
      </dgm:t>
    </dgm:pt>
    <dgm:pt modelId="{49EB3CC6-42CA-43C7-8D9A-59ABB27572F2}" type="sibTrans" cxnId="{BB279021-D62C-43A9-8091-77DF71200A59}">
      <dgm:prSet/>
      <dgm:spPr/>
      <dgm:t>
        <a:bodyPr/>
        <a:lstStyle/>
        <a:p>
          <a:endParaRPr lang="cs-CZ"/>
        </a:p>
      </dgm:t>
    </dgm:pt>
    <dgm:pt modelId="{B6873BE9-FC07-43D4-AF5E-7C91F6313C92}" type="pres">
      <dgm:prSet presAssocID="{01C526D9-5BC4-42AB-B493-F87764CDF8D0}" presName="Name0" presStyleCnt="0">
        <dgm:presLayoutVars>
          <dgm:dir/>
          <dgm:animLvl val="lvl"/>
          <dgm:resizeHandles val="exact"/>
        </dgm:presLayoutVars>
      </dgm:prSet>
      <dgm:spPr/>
    </dgm:pt>
    <dgm:pt modelId="{5324CF71-E99B-49D9-84A6-E7377EC7A3F0}" type="pres">
      <dgm:prSet presAssocID="{AA27D903-3C32-40C9-BA8F-ED9AC6FFCDB6}" presName="Name8" presStyleCnt="0"/>
      <dgm:spPr/>
    </dgm:pt>
    <dgm:pt modelId="{9D5E9C6B-C8AD-4ADA-98BA-75FCEAEE9CFF}" type="pres">
      <dgm:prSet presAssocID="{AA27D903-3C32-40C9-BA8F-ED9AC6FFCDB6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197E8-F5B6-4883-A450-9FC2CEE7597B}" type="pres">
      <dgm:prSet presAssocID="{AA27D903-3C32-40C9-BA8F-ED9AC6FFCDB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E4461F-5D7B-49CA-BA98-568A2A95726D}" type="pres">
      <dgm:prSet presAssocID="{7FDDBAAF-20FB-4DE8-8193-9FFF8ABF7A1D}" presName="Name8" presStyleCnt="0"/>
      <dgm:spPr/>
    </dgm:pt>
    <dgm:pt modelId="{715D634A-C0CB-4B95-88FC-6054ADE7CC46}" type="pres">
      <dgm:prSet presAssocID="{7FDDBAAF-20FB-4DE8-8193-9FFF8ABF7A1D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5E6ED2-8478-4A6A-8BCC-D2CED733AD0C}" type="pres">
      <dgm:prSet presAssocID="{7FDDBAAF-20FB-4DE8-8193-9FFF8ABF7A1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18E0C8-C615-4D95-A351-874FE3BEAE96}" type="pres">
      <dgm:prSet presAssocID="{E66CA27B-CF59-4A12-85E7-83B5E8DBE5A5}" presName="Name8" presStyleCnt="0"/>
      <dgm:spPr/>
    </dgm:pt>
    <dgm:pt modelId="{6BC32939-AE86-4D0B-A53A-F1B57122E671}" type="pres">
      <dgm:prSet presAssocID="{E66CA27B-CF59-4A12-85E7-83B5E8DBE5A5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41EC8E-DD83-411F-BDFC-213322418347}" type="pres">
      <dgm:prSet presAssocID="{E66CA27B-CF59-4A12-85E7-83B5E8DBE5A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3B2540-300A-49A9-8372-4019BA315B35}" type="pres">
      <dgm:prSet presAssocID="{5E3EAEA5-C3DE-4024-9C35-BEC4E27CC2A5}" presName="Name8" presStyleCnt="0"/>
      <dgm:spPr/>
    </dgm:pt>
    <dgm:pt modelId="{1DFE49E7-6FF6-4013-BBB0-C2223E6797DD}" type="pres">
      <dgm:prSet presAssocID="{5E3EAEA5-C3DE-4024-9C35-BEC4E27CC2A5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42CF2A-C0F1-47A9-8213-1BA58B191E0E}" type="pres">
      <dgm:prSet presAssocID="{5E3EAEA5-C3DE-4024-9C35-BEC4E27CC2A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799E9D-7A0A-4F60-8D12-686D1D1477D5}" type="presOf" srcId="{7FDDBAAF-20FB-4DE8-8193-9FFF8ABF7A1D}" destId="{715D634A-C0CB-4B95-88FC-6054ADE7CC46}" srcOrd="0" destOrd="0" presId="urn:microsoft.com/office/officeart/2005/8/layout/pyramid1"/>
    <dgm:cxn modelId="{50D81BD5-D9B5-4907-8FBF-DE6FE92BCB65}" srcId="{01C526D9-5BC4-42AB-B493-F87764CDF8D0}" destId="{7FDDBAAF-20FB-4DE8-8193-9FFF8ABF7A1D}" srcOrd="1" destOrd="0" parTransId="{9CCB32F0-96F4-4B77-BAF5-DC0F7F763684}" sibTransId="{70DA1488-3109-428F-AD24-1FC5C721118D}"/>
    <dgm:cxn modelId="{499F3685-D834-4646-9947-8B882387B302}" type="presOf" srcId="{E66CA27B-CF59-4A12-85E7-83B5E8DBE5A5}" destId="{6BC32939-AE86-4D0B-A53A-F1B57122E671}" srcOrd="0" destOrd="0" presId="urn:microsoft.com/office/officeart/2005/8/layout/pyramid1"/>
    <dgm:cxn modelId="{6DD68BD8-B287-401C-AFF7-E45291AEC646}" srcId="{01C526D9-5BC4-42AB-B493-F87764CDF8D0}" destId="{E66CA27B-CF59-4A12-85E7-83B5E8DBE5A5}" srcOrd="2" destOrd="0" parTransId="{85515A9E-F58C-4977-BE9D-1FA8B2DC1D22}" sibTransId="{3E5A6648-5C81-4DB1-9614-B8F0FD24E8A3}"/>
    <dgm:cxn modelId="{82BF9279-C3D8-41B7-B23D-0C8E2B0EB1E5}" type="presOf" srcId="{5E3EAEA5-C3DE-4024-9C35-BEC4E27CC2A5}" destId="{A642CF2A-C0F1-47A9-8213-1BA58B191E0E}" srcOrd="1" destOrd="0" presId="urn:microsoft.com/office/officeart/2005/8/layout/pyramid1"/>
    <dgm:cxn modelId="{5FA889F4-BFE3-4C3C-BDAC-E36CCE6FEDD9}" type="presOf" srcId="{AA27D903-3C32-40C9-BA8F-ED9AC6FFCDB6}" destId="{9D5E9C6B-C8AD-4ADA-98BA-75FCEAEE9CFF}" srcOrd="0" destOrd="0" presId="urn:microsoft.com/office/officeart/2005/8/layout/pyramid1"/>
    <dgm:cxn modelId="{D2FD6E3A-DA21-403C-91CB-A670D109CBB2}" type="presOf" srcId="{AA27D903-3C32-40C9-BA8F-ED9AC6FFCDB6}" destId="{8A0197E8-F5B6-4883-A450-9FC2CEE7597B}" srcOrd="1" destOrd="0" presId="urn:microsoft.com/office/officeart/2005/8/layout/pyramid1"/>
    <dgm:cxn modelId="{BB279021-D62C-43A9-8091-77DF71200A59}" srcId="{01C526D9-5BC4-42AB-B493-F87764CDF8D0}" destId="{AA27D903-3C32-40C9-BA8F-ED9AC6FFCDB6}" srcOrd="0" destOrd="0" parTransId="{D714A975-DDE3-45A8-8539-E9026FFAEB53}" sibTransId="{49EB3CC6-42CA-43C7-8D9A-59ABB27572F2}"/>
    <dgm:cxn modelId="{D6A716F8-AF2C-4399-BE0D-08BC91BABFFB}" type="presOf" srcId="{E66CA27B-CF59-4A12-85E7-83B5E8DBE5A5}" destId="{B841EC8E-DD83-411F-BDFC-213322418347}" srcOrd="1" destOrd="0" presId="urn:microsoft.com/office/officeart/2005/8/layout/pyramid1"/>
    <dgm:cxn modelId="{29016471-69E7-4927-B973-A6B77E6AB40E}" type="presOf" srcId="{5E3EAEA5-C3DE-4024-9C35-BEC4E27CC2A5}" destId="{1DFE49E7-6FF6-4013-BBB0-C2223E6797DD}" srcOrd="0" destOrd="0" presId="urn:microsoft.com/office/officeart/2005/8/layout/pyramid1"/>
    <dgm:cxn modelId="{28EDB72F-2772-4C87-B120-8B18125761C2}" type="presOf" srcId="{01C526D9-5BC4-42AB-B493-F87764CDF8D0}" destId="{B6873BE9-FC07-43D4-AF5E-7C91F6313C92}" srcOrd="0" destOrd="0" presId="urn:microsoft.com/office/officeart/2005/8/layout/pyramid1"/>
    <dgm:cxn modelId="{3DCAF27A-17B9-4CC7-A717-AD030E9E7CE4}" srcId="{01C526D9-5BC4-42AB-B493-F87764CDF8D0}" destId="{5E3EAEA5-C3DE-4024-9C35-BEC4E27CC2A5}" srcOrd="3" destOrd="0" parTransId="{467504DD-9960-4DDB-99B2-BC58A1CE747A}" sibTransId="{A3BA070C-7B62-4C90-9E1C-3D90E4A86880}"/>
    <dgm:cxn modelId="{154CE659-948E-407A-A09C-A8282720F56D}" type="presOf" srcId="{7FDDBAAF-20FB-4DE8-8193-9FFF8ABF7A1D}" destId="{3F5E6ED2-8478-4A6A-8BCC-D2CED733AD0C}" srcOrd="1" destOrd="0" presId="urn:microsoft.com/office/officeart/2005/8/layout/pyramid1"/>
    <dgm:cxn modelId="{5E150A67-D111-4A8E-B895-B21E173FBEAB}" type="presParOf" srcId="{B6873BE9-FC07-43D4-AF5E-7C91F6313C92}" destId="{5324CF71-E99B-49D9-84A6-E7377EC7A3F0}" srcOrd="0" destOrd="0" presId="urn:microsoft.com/office/officeart/2005/8/layout/pyramid1"/>
    <dgm:cxn modelId="{0BE4191F-226E-4674-9415-A4DDEF07E155}" type="presParOf" srcId="{5324CF71-E99B-49D9-84A6-E7377EC7A3F0}" destId="{9D5E9C6B-C8AD-4ADA-98BA-75FCEAEE9CFF}" srcOrd="0" destOrd="0" presId="urn:microsoft.com/office/officeart/2005/8/layout/pyramid1"/>
    <dgm:cxn modelId="{82AF5EC9-B6C6-4F39-BD14-3C0DCD8242AE}" type="presParOf" srcId="{5324CF71-E99B-49D9-84A6-E7377EC7A3F0}" destId="{8A0197E8-F5B6-4883-A450-9FC2CEE7597B}" srcOrd="1" destOrd="0" presId="urn:microsoft.com/office/officeart/2005/8/layout/pyramid1"/>
    <dgm:cxn modelId="{84FED370-80E8-4BD7-B968-4FDC641A562E}" type="presParOf" srcId="{B6873BE9-FC07-43D4-AF5E-7C91F6313C92}" destId="{0AE4461F-5D7B-49CA-BA98-568A2A95726D}" srcOrd="1" destOrd="0" presId="urn:microsoft.com/office/officeart/2005/8/layout/pyramid1"/>
    <dgm:cxn modelId="{6058248B-7F17-4D40-A813-3F491F130DC8}" type="presParOf" srcId="{0AE4461F-5D7B-49CA-BA98-568A2A95726D}" destId="{715D634A-C0CB-4B95-88FC-6054ADE7CC46}" srcOrd="0" destOrd="0" presId="urn:microsoft.com/office/officeart/2005/8/layout/pyramid1"/>
    <dgm:cxn modelId="{034DCD7B-6795-46FA-A9C6-444A8C3D42C0}" type="presParOf" srcId="{0AE4461F-5D7B-49CA-BA98-568A2A95726D}" destId="{3F5E6ED2-8478-4A6A-8BCC-D2CED733AD0C}" srcOrd="1" destOrd="0" presId="urn:microsoft.com/office/officeart/2005/8/layout/pyramid1"/>
    <dgm:cxn modelId="{E8E10B9D-9484-477B-98F5-3C73BE253483}" type="presParOf" srcId="{B6873BE9-FC07-43D4-AF5E-7C91F6313C92}" destId="{3018E0C8-C615-4D95-A351-874FE3BEAE96}" srcOrd="2" destOrd="0" presId="urn:microsoft.com/office/officeart/2005/8/layout/pyramid1"/>
    <dgm:cxn modelId="{79DC52C1-4962-460F-BE36-592C98CFC15A}" type="presParOf" srcId="{3018E0C8-C615-4D95-A351-874FE3BEAE96}" destId="{6BC32939-AE86-4D0B-A53A-F1B57122E671}" srcOrd="0" destOrd="0" presId="urn:microsoft.com/office/officeart/2005/8/layout/pyramid1"/>
    <dgm:cxn modelId="{BEAC15C6-A487-4E9D-BFC7-CFBE465F7CE0}" type="presParOf" srcId="{3018E0C8-C615-4D95-A351-874FE3BEAE96}" destId="{B841EC8E-DD83-411F-BDFC-213322418347}" srcOrd="1" destOrd="0" presId="urn:microsoft.com/office/officeart/2005/8/layout/pyramid1"/>
    <dgm:cxn modelId="{4FB0EDA0-ABAB-41B2-A1A8-0EE042E7FD30}" type="presParOf" srcId="{B6873BE9-FC07-43D4-AF5E-7C91F6313C92}" destId="{903B2540-300A-49A9-8372-4019BA315B35}" srcOrd="3" destOrd="0" presId="urn:microsoft.com/office/officeart/2005/8/layout/pyramid1"/>
    <dgm:cxn modelId="{2B0CFB27-A543-43BC-A21A-FBE0038003D7}" type="presParOf" srcId="{903B2540-300A-49A9-8372-4019BA315B35}" destId="{1DFE49E7-6FF6-4013-BBB0-C2223E6797DD}" srcOrd="0" destOrd="0" presId="urn:microsoft.com/office/officeart/2005/8/layout/pyramid1"/>
    <dgm:cxn modelId="{1B1540A2-10BA-4831-BEEC-88B19AD433BF}" type="presParOf" srcId="{903B2540-300A-49A9-8372-4019BA315B35}" destId="{A642CF2A-C0F1-47A9-8213-1BA58B191E0E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A68FFB-8222-498A-86BE-4D5EC5878A51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D924F03-0A70-4717-857D-F1E9F2C3EDF0}">
      <dgm:prSet phldrT="[Text]"/>
      <dgm:spPr/>
      <dgm:t>
        <a:bodyPr/>
        <a:lstStyle/>
        <a:p>
          <a:r>
            <a:rPr lang="cs-CZ" dirty="0" smtClean="0"/>
            <a:t>Ústavní soud</a:t>
          </a:r>
          <a:endParaRPr lang="cs-CZ" dirty="0"/>
        </a:p>
      </dgm:t>
    </dgm:pt>
    <dgm:pt modelId="{9D92550A-E219-4529-8DAE-F20441BC6629}" type="parTrans" cxnId="{F2D3E87C-6BA2-4B23-9E44-BD75C2187909}">
      <dgm:prSet/>
      <dgm:spPr/>
      <dgm:t>
        <a:bodyPr/>
        <a:lstStyle/>
        <a:p>
          <a:endParaRPr lang="cs-CZ"/>
        </a:p>
      </dgm:t>
    </dgm:pt>
    <dgm:pt modelId="{F36F7B30-30E6-4AC3-834B-5C79996A733D}" type="sibTrans" cxnId="{F2D3E87C-6BA2-4B23-9E44-BD75C2187909}">
      <dgm:prSet/>
      <dgm:spPr/>
      <dgm:t>
        <a:bodyPr/>
        <a:lstStyle/>
        <a:p>
          <a:endParaRPr lang="cs-CZ"/>
        </a:p>
      </dgm:t>
    </dgm:pt>
    <dgm:pt modelId="{54C53D0A-AE91-49E0-8FCD-67593F936EB2}" type="pres">
      <dgm:prSet presAssocID="{45A68FFB-8222-498A-86BE-4D5EC5878A5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A97CC2-714D-4B88-91CB-792DE25ADC0F}" type="pres">
      <dgm:prSet presAssocID="{5D924F03-0A70-4717-857D-F1E9F2C3EDF0}" presName="node" presStyleLbl="node1" presStyleIdx="0" presStyleCnt="1" custLinFactNeighborX="-8696" custLinFactNeighborY="6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D3E87C-6BA2-4B23-9E44-BD75C2187909}" srcId="{45A68FFB-8222-498A-86BE-4D5EC5878A51}" destId="{5D924F03-0A70-4717-857D-F1E9F2C3EDF0}" srcOrd="0" destOrd="0" parTransId="{9D92550A-E219-4529-8DAE-F20441BC6629}" sibTransId="{F36F7B30-30E6-4AC3-834B-5C79996A733D}"/>
    <dgm:cxn modelId="{BC06CCC5-FA12-43B6-9DCE-3F51D14C1B79}" type="presOf" srcId="{45A68FFB-8222-498A-86BE-4D5EC5878A51}" destId="{54C53D0A-AE91-49E0-8FCD-67593F936EB2}" srcOrd="0" destOrd="0" presId="urn:microsoft.com/office/officeart/2005/8/layout/default"/>
    <dgm:cxn modelId="{3F0DFD90-F233-4A70-BE2C-A73DFF9D699A}" type="presOf" srcId="{5D924F03-0A70-4717-857D-F1E9F2C3EDF0}" destId="{3AA97CC2-714D-4B88-91CB-792DE25ADC0F}" srcOrd="0" destOrd="0" presId="urn:microsoft.com/office/officeart/2005/8/layout/default"/>
    <dgm:cxn modelId="{73C645C0-7701-4945-97DE-FC8A39CC378C}" type="presParOf" srcId="{54C53D0A-AE91-49E0-8FCD-67593F936EB2}" destId="{3AA97CC2-714D-4B88-91CB-792DE25ADC0F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41E3E8-6E8D-4F5B-A501-13F901113467}" type="doc">
      <dgm:prSet loTypeId="urn:microsoft.com/office/officeart/2005/8/layout/bProcess3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DCD986-C27F-4835-A814-21EBC200B9F5}">
      <dgm:prSet phldrT="[Text]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VÝKON</a:t>
          </a:r>
          <a:endParaRPr lang="cs-CZ" dirty="0"/>
        </a:p>
      </dgm:t>
    </dgm:pt>
    <dgm:pt modelId="{4BC21F12-A50F-470F-A9BE-6C65300F6EF3}" type="parTrans" cxnId="{BC172556-AD8C-405F-A8A0-A2348A2A81F0}">
      <dgm:prSet/>
      <dgm:spPr/>
      <dgm:t>
        <a:bodyPr/>
        <a:lstStyle/>
        <a:p>
          <a:endParaRPr lang="cs-CZ"/>
        </a:p>
      </dgm:t>
    </dgm:pt>
    <dgm:pt modelId="{6BFCB9C6-D601-4AAC-80C4-E71067A1AA97}" type="sibTrans" cxnId="{BC172556-AD8C-405F-A8A0-A2348A2A81F0}">
      <dgm:prSet/>
      <dgm:spPr/>
      <dgm:t>
        <a:bodyPr/>
        <a:lstStyle/>
        <a:p>
          <a:endParaRPr lang="cs-CZ"/>
        </a:p>
      </dgm:t>
    </dgm:pt>
    <dgm:pt modelId="{3DA91E30-DE28-4504-9051-E5F99A63112B}" type="pres">
      <dgm:prSet presAssocID="{DC41E3E8-6E8D-4F5B-A501-13F901113467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AE5744-C9E5-4300-AE07-5B83A3C03DA7}" type="pres">
      <dgm:prSet presAssocID="{CDDCD986-C27F-4835-A814-21EBC200B9F5}" presName="node" presStyleLbl="node1" presStyleIdx="0" presStyleCnt="1" custScaleX="77143" custScaleY="82240" custLinFactNeighborX="8572" custLinFactNeighborY="340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0D96B7-4770-4DC2-972B-84F7DA042EBE}" type="presOf" srcId="{CDDCD986-C27F-4835-A814-21EBC200B9F5}" destId="{23AE5744-C9E5-4300-AE07-5B83A3C03DA7}" srcOrd="0" destOrd="0" presId="urn:microsoft.com/office/officeart/2005/8/layout/bProcess3"/>
    <dgm:cxn modelId="{DCFFCCD7-8498-477A-B424-68A498C8817D}" type="presOf" srcId="{DC41E3E8-6E8D-4F5B-A501-13F901113467}" destId="{3DA91E30-DE28-4504-9051-E5F99A63112B}" srcOrd="0" destOrd="0" presId="urn:microsoft.com/office/officeart/2005/8/layout/bProcess3"/>
    <dgm:cxn modelId="{BC172556-AD8C-405F-A8A0-A2348A2A81F0}" srcId="{DC41E3E8-6E8D-4F5B-A501-13F901113467}" destId="{CDDCD986-C27F-4835-A814-21EBC200B9F5}" srcOrd="0" destOrd="0" parTransId="{4BC21F12-A50F-470F-A9BE-6C65300F6EF3}" sibTransId="{6BFCB9C6-D601-4AAC-80C4-E71067A1AA97}"/>
    <dgm:cxn modelId="{58D05369-F2F0-4BD0-85D0-60F66601FC91}" type="presParOf" srcId="{3DA91E30-DE28-4504-9051-E5F99A63112B}" destId="{23AE5744-C9E5-4300-AE07-5B83A3C03DA7}" srcOrd="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41E3E8-6E8D-4F5B-A501-13F901113467}" type="doc">
      <dgm:prSet loTypeId="urn:microsoft.com/office/officeart/2005/8/layout/bProcess3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DCD986-C27F-4835-A814-21EBC200B9F5}">
      <dgm:prSet phldrT="[Text]"/>
      <dgm:spPr/>
      <dgm:t>
        <a:bodyPr/>
        <a:lstStyle/>
        <a:p>
          <a:r>
            <a:rPr lang="cs-CZ" dirty="0" smtClean="0"/>
            <a:t>ŽALOBA</a:t>
          </a:r>
          <a:endParaRPr lang="cs-CZ" dirty="0"/>
        </a:p>
      </dgm:t>
    </dgm:pt>
    <dgm:pt modelId="{4BC21F12-A50F-470F-A9BE-6C65300F6EF3}" type="parTrans" cxnId="{BC172556-AD8C-405F-A8A0-A2348A2A81F0}">
      <dgm:prSet/>
      <dgm:spPr/>
      <dgm:t>
        <a:bodyPr/>
        <a:lstStyle/>
        <a:p>
          <a:endParaRPr lang="cs-CZ"/>
        </a:p>
      </dgm:t>
    </dgm:pt>
    <dgm:pt modelId="{6BFCB9C6-D601-4AAC-80C4-E71067A1AA97}" type="sibTrans" cxnId="{BC172556-AD8C-405F-A8A0-A2348A2A81F0}">
      <dgm:prSet/>
      <dgm:spPr/>
      <dgm:t>
        <a:bodyPr/>
        <a:lstStyle/>
        <a:p>
          <a:endParaRPr lang="cs-CZ"/>
        </a:p>
      </dgm:t>
    </dgm:pt>
    <dgm:pt modelId="{848BF554-9E0C-4ADA-9F28-E4442D8370BA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OKRESNÍ SOUD</a:t>
          </a:r>
          <a:endParaRPr lang="cs-CZ" dirty="0"/>
        </a:p>
      </dgm:t>
    </dgm:pt>
    <dgm:pt modelId="{F91AEF76-3BDF-4E7A-8B81-E6C928CF50AF}" type="parTrans" cxnId="{3B869937-CD55-46AA-B5F5-EFFDABBB350D}">
      <dgm:prSet/>
      <dgm:spPr/>
      <dgm:t>
        <a:bodyPr/>
        <a:lstStyle/>
        <a:p>
          <a:endParaRPr lang="cs-CZ"/>
        </a:p>
      </dgm:t>
    </dgm:pt>
    <dgm:pt modelId="{AD0C12E8-6DF4-4578-A874-69D085BE1AC2}" type="sibTrans" cxnId="{3B869937-CD55-46AA-B5F5-EFFDABBB350D}">
      <dgm:prSet/>
      <dgm:spPr/>
      <dgm:t>
        <a:bodyPr/>
        <a:lstStyle/>
        <a:p>
          <a:endParaRPr lang="cs-CZ"/>
        </a:p>
      </dgm:t>
    </dgm:pt>
    <dgm:pt modelId="{5ABD3DB8-B63B-43C2-8BD8-C5927038733F}">
      <dgm:prSet phldrT="[Text]"/>
      <dgm:spPr/>
      <dgm:t>
        <a:bodyPr/>
        <a:lstStyle/>
        <a:p>
          <a:r>
            <a:rPr lang="cs-CZ" dirty="0" smtClean="0"/>
            <a:t>ODVOLÁNÍ</a:t>
          </a:r>
          <a:endParaRPr lang="cs-CZ" dirty="0"/>
        </a:p>
      </dgm:t>
    </dgm:pt>
    <dgm:pt modelId="{0950AFCA-585A-4013-976D-56E63D558C8F}" type="parTrans" cxnId="{CCD79AA2-B27D-4AAE-B3B6-D39C10BBF269}">
      <dgm:prSet/>
      <dgm:spPr/>
      <dgm:t>
        <a:bodyPr/>
        <a:lstStyle/>
        <a:p>
          <a:endParaRPr lang="cs-CZ"/>
        </a:p>
      </dgm:t>
    </dgm:pt>
    <dgm:pt modelId="{B42C70B5-062E-4F55-B3C4-8093890BD167}" type="sibTrans" cxnId="{CCD79AA2-B27D-4AAE-B3B6-D39C10BBF269}">
      <dgm:prSet/>
      <dgm:spPr/>
      <dgm:t>
        <a:bodyPr/>
        <a:lstStyle/>
        <a:p>
          <a:endParaRPr lang="cs-CZ"/>
        </a:p>
      </dgm:t>
    </dgm:pt>
    <dgm:pt modelId="{BDDB7724-0C39-4877-80A3-1FD3A4934C10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KRAJSKÝ SOUD</a:t>
          </a:r>
          <a:endParaRPr lang="cs-CZ" dirty="0"/>
        </a:p>
      </dgm:t>
    </dgm:pt>
    <dgm:pt modelId="{D905B273-BC90-40FC-AF45-6CC2361EEDBF}" type="parTrans" cxnId="{0904234E-48A5-4166-835D-117F9E89A030}">
      <dgm:prSet/>
      <dgm:spPr/>
      <dgm:t>
        <a:bodyPr/>
        <a:lstStyle/>
        <a:p>
          <a:endParaRPr lang="cs-CZ"/>
        </a:p>
      </dgm:t>
    </dgm:pt>
    <dgm:pt modelId="{F5C99A18-4407-4329-ACB7-027D86B4F1D3}" type="sibTrans" cxnId="{0904234E-48A5-4166-835D-117F9E89A030}">
      <dgm:prSet/>
      <dgm:spPr/>
      <dgm:t>
        <a:bodyPr/>
        <a:lstStyle/>
        <a:p>
          <a:endParaRPr lang="cs-CZ"/>
        </a:p>
      </dgm:t>
    </dgm:pt>
    <dgm:pt modelId="{7CD6C59E-7964-4057-8D8B-32D9CA5548B7}">
      <dgm:prSet phldrT="[Text]"/>
      <dgm:spPr/>
      <dgm:t>
        <a:bodyPr/>
        <a:lstStyle/>
        <a:p>
          <a:r>
            <a:rPr lang="cs-CZ" dirty="0" smtClean="0"/>
            <a:t>DOVOLÁNÍ</a:t>
          </a:r>
          <a:endParaRPr lang="cs-CZ" dirty="0"/>
        </a:p>
      </dgm:t>
    </dgm:pt>
    <dgm:pt modelId="{847A8EBE-FAB6-4234-B3F8-1F8A53707A37}" type="parTrans" cxnId="{35D98DF2-6C19-4607-928E-E72458A6454E}">
      <dgm:prSet/>
      <dgm:spPr/>
      <dgm:t>
        <a:bodyPr/>
        <a:lstStyle/>
        <a:p>
          <a:endParaRPr lang="cs-CZ"/>
        </a:p>
      </dgm:t>
    </dgm:pt>
    <dgm:pt modelId="{F84AD4D2-E43C-4713-A78B-EEE6D2C976E6}" type="sibTrans" cxnId="{35D98DF2-6C19-4607-928E-E72458A6454E}">
      <dgm:prSet/>
      <dgm:spPr/>
      <dgm:t>
        <a:bodyPr/>
        <a:lstStyle/>
        <a:p>
          <a:endParaRPr lang="cs-CZ"/>
        </a:p>
      </dgm:t>
    </dgm:pt>
    <dgm:pt modelId="{2E47A421-A251-4E8B-90E5-3795F0420D3B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NEJVYŠŠÍ SOUD</a:t>
          </a:r>
          <a:endParaRPr lang="cs-CZ" dirty="0"/>
        </a:p>
      </dgm:t>
    </dgm:pt>
    <dgm:pt modelId="{4001F025-CA2E-4AAD-930E-86482236835B}" type="parTrans" cxnId="{A6B054CE-B961-463E-B91F-4237236C8553}">
      <dgm:prSet/>
      <dgm:spPr/>
      <dgm:t>
        <a:bodyPr/>
        <a:lstStyle/>
        <a:p>
          <a:endParaRPr lang="cs-CZ"/>
        </a:p>
      </dgm:t>
    </dgm:pt>
    <dgm:pt modelId="{EC6E4748-8B28-431E-9C2C-E9A2E4F732D4}" type="sibTrans" cxnId="{A6B054CE-B961-463E-B91F-4237236C8553}">
      <dgm:prSet/>
      <dgm:spPr/>
      <dgm:t>
        <a:bodyPr/>
        <a:lstStyle/>
        <a:p>
          <a:endParaRPr lang="cs-CZ"/>
        </a:p>
      </dgm:t>
    </dgm:pt>
    <dgm:pt modelId="{3DA91E30-DE28-4504-9051-E5F99A63112B}" type="pres">
      <dgm:prSet presAssocID="{DC41E3E8-6E8D-4F5B-A501-13F901113467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AE5744-C9E5-4300-AE07-5B83A3C03DA7}" type="pres">
      <dgm:prSet presAssocID="{CDDCD986-C27F-4835-A814-21EBC200B9F5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D387E3-3671-4912-9B75-52E047518FCA}" type="pres">
      <dgm:prSet presAssocID="{6BFCB9C6-D601-4AAC-80C4-E71067A1AA97}" presName="sibTrans" presStyleLbl="sibTrans1D1" presStyleIdx="0" presStyleCnt="5"/>
      <dgm:spPr/>
      <dgm:t>
        <a:bodyPr/>
        <a:lstStyle/>
        <a:p>
          <a:endParaRPr lang="cs-CZ"/>
        </a:p>
      </dgm:t>
    </dgm:pt>
    <dgm:pt modelId="{12367A29-976A-4A26-A9FB-9FDE7F4D2023}" type="pres">
      <dgm:prSet presAssocID="{6BFCB9C6-D601-4AAC-80C4-E71067A1AA97}" presName="connectorText" presStyleLbl="sibTrans1D1" presStyleIdx="0" presStyleCnt="5"/>
      <dgm:spPr/>
      <dgm:t>
        <a:bodyPr/>
        <a:lstStyle/>
        <a:p>
          <a:endParaRPr lang="cs-CZ"/>
        </a:p>
      </dgm:t>
    </dgm:pt>
    <dgm:pt modelId="{9A86D7A5-D98B-4DA8-A5E3-29C795F70037}" type="pres">
      <dgm:prSet presAssocID="{848BF554-9E0C-4ADA-9F28-E4442D8370BA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6E66A5-4623-4057-948A-9084F9E59F1B}" type="pres">
      <dgm:prSet presAssocID="{AD0C12E8-6DF4-4578-A874-69D085BE1AC2}" presName="sibTrans" presStyleLbl="sibTrans1D1" presStyleIdx="1" presStyleCnt="5"/>
      <dgm:spPr/>
      <dgm:t>
        <a:bodyPr/>
        <a:lstStyle/>
        <a:p>
          <a:endParaRPr lang="cs-CZ"/>
        </a:p>
      </dgm:t>
    </dgm:pt>
    <dgm:pt modelId="{3C374059-C9CA-4FE1-9FAF-8BD7901D673C}" type="pres">
      <dgm:prSet presAssocID="{AD0C12E8-6DF4-4578-A874-69D085BE1AC2}" presName="connectorText" presStyleLbl="sibTrans1D1" presStyleIdx="1" presStyleCnt="5"/>
      <dgm:spPr/>
      <dgm:t>
        <a:bodyPr/>
        <a:lstStyle/>
        <a:p>
          <a:endParaRPr lang="cs-CZ"/>
        </a:p>
      </dgm:t>
    </dgm:pt>
    <dgm:pt modelId="{DC9F6673-AE6F-4962-8BA3-CEEF34D6E8C3}" type="pres">
      <dgm:prSet presAssocID="{5ABD3DB8-B63B-43C2-8BD8-C5927038733F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E8CA6-7B3D-4EF8-9CED-2E5BB56B31B9}" type="pres">
      <dgm:prSet presAssocID="{B42C70B5-062E-4F55-B3C4-8093890BD167}" presName="sibTrans" presStyleLbl="sibTrans1D1" presStyleIdx="2" presStyleCnt="5"/>
      <dgm:spPr/>
      <dgm:t>
        <a:bodyPr/>
        <a:lstStyle/>
        <a:p>
          <a:endParaRPr lang="cs-CZ"/>
        </a:p>
      </dgm:t>
    </dgm:pt>
    <dgm:pt modelId="{5492F6B7-D942-4F49-8B92-2EA891095D99}" type="pres">
      <dgm:prSet presAssocID="{B42C70B5-062E-4F55-B3C4-8093890BD167}" presName="connectorText" presStyleLbl="sibTrans1D1" presStyleIdx="2" presStyleCnt="5"/>
      <dgm:spPr/>
      <dgm:t>
        <a:bodyPr/>
        <a:lstStyle/>
        <a:p>
          <a:endParaRPr lang="cs-CZ"/>
        </a:p>
      </dgm:t>
    </dgm:pt>
    <dgm:pt modelId="{3314073E-9B30-46BC-AAAF-DB84416B88F1}" type="pres">
      <dgm:prSet presAssocID="{BDDB7724-0C39-4877-80A3-1FD3A4934C10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632760-4BB3-4158-A0E2-FDEA0BB0B5E0}" type="pres">
      <dgm:prSet presAssocID="{F5C99A18-4407-4329-ACB7-027D86B4F1D3}" presName="sibTrans" presStyleLbl="sibTrans1D1" presStyleIdx="3" presStyleCnt="5"/>
      <dgm:spPr/>
      <dgm:t>
        <a:bodyPr/>
        <a:lstStyle/>
        <a:p>
          <a:endParaRPr lang="cs-CZ"/>
        </a:p>
      </dgm:t>
    </dgm:pt>
    <dgm:pt modelId="{95947C52-D8D8-4D27-A1EC-797C5FEB1B7A}" type="pres">
      <dgm:prSet presAssocID="{F5C99A18-4407-4329-ACB7-027D86B4F1D3}" presName="connectorText" presStyleLbl="sibTrans1D1" presStyleIdx="3" presStyleCnt="5"/>
      <dgm:spPr/>
      <dgm:t>
        <a:bodyPr/>
        <a:lstStyle/>
        <a:p>
          <a:endParaRPr lang="cs-CZ"/>
        </a:p>
      </dgm:t>
    </dgm:pt>
    <dgm:pt modelId="{6B8E5103-77C1-48AE-BD60-0B5E74F208CE}" type="pres">
      <dgm:prSet presAssocID="{7CD6C59E-7964-4057-8D8B-32D9CA5548B7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654A90-A3A9-4E99-AA14-7C7FC9CCF071}" type="pres">
      <dgm:prSet presAssocID="{F84AD4D2-E43C-4713-A78B-EEE6D2C976E6}" presName="sibTrans" presStyleLbl="sibTrans1D1" presStyleIdx="4" presStyleCnt="5"/>
      <dgm:spPr/>
      <dgm:t>
        <a:bodyPr/>
        <a:lstStyle/>
        <a:p>
          <a:endParaRPr lang="cs-CZ"/>
        </a:p>
      </dgm:t>
    </dgm:pt>
    <dgm:pt modelId="{45964CE7-9F6B-4FA9-B48C-5C9B03FE5358}" type="pres">
      <dgm:prSet presAssocID="{F84AD4D2-E43C-4713-A78B-EEE6D2C976E6}" presName="connectorText" presStyleLbl="sibTrans1D1" presStyleIdx="4" presStyleCnt="5"/>
      <dgm:spPr/>
      <dgm:t>
        <a:bodyPr/>
        <a:lstStyle/>
        <a:p>
          <a:endParaRPr lang="cs-CZ"/>
        </a:p>
      </dgm:t>
    </dgm:pt>
    <dgm:pt modelId="{7EFEED59-9D4D-4DD0-AEA6-A903088352A2}" type="pres">
      <dgm:prSet presAssocID="{2E47A421-A251-4E8B-90E5-3795F0420D3B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ED9048-0034-4D9F-9094-4E574134FCDC}" type="presOf" srcId="{F84AD4D2-E43C-4713-A78B-EEE6D2C976E6}" destId="{45964CE7-9F6B-4FA9-B48C-5C9B03FE5358}" srcOrd="1" destOrd="0" presId="urn:microsoft.com/office/officeart/2005/8/layout/bProcess3"/>
    <dgm:cxn modelId="{FE75688A-92BF-4F14-BA16-E78AB79F8234}" type="presOf" srcId="{F5C99A18-4407-4329-ACB7-027D86B4F1D3}" destId="{24632760-4BB3-4158-A0E2-FDEA0BB0B5E0}" srcOrd="0" destOrd="0" presId="urn:microsoft.com/office/officeart/2005/8/layout/bProcess3"/>
    <dgm:cxn modelId="{AF5E8DEB-56B7-49A5-9227-BA196666C144}" type="presOf" srcId="{DC41E3E8-6E8D-4F5B-A501-13F901113467}" destId="{3DA91E30-DE28-4504-9051-E5F99A63112B}" srcOrd="0" destOrd="0" presId="urn:microsoft.com/office/officeart/2005/8/layout/bProcess3"/>
    <dgm:cxn modelId="{61D9137A-7540-4D02-B0F2-AC72865B77DF}" type="presOf" srcId="{F84AD4D2-E43C-4713-A78B-EEE6D2C976E6}" destId="{CC654A90-A3A9-4E99-AA14-7C7FC9CCF071}" srcOrd="0" destOrd="0" presId="urn:microsoft.com/office/officeart/2005/8/layout/bProcess3"/>
    <dgm:cxn modelId="{DD970CF9-1E22-45B5-8BDF-12597AA443CA}" type="presOf" srcId="{2E47A421-A251-4E8B-90E5-3795F0420D3B}" destId="{7EFEED59-9D4D-4DD0-AEA6-A903088352A2}" srcOrd="0" destOrd="0" presId="urn:microsoft.com/office/officeart/2005/8/layout/bProcess3"/>
    <dgm:cxn modelId="{16FCADA7-5147-4AAF-8910-B026814B6584}" type="presOf" srcId="{F5C99A18-4407-4329-ACB7-027D86B4F1D3}" destId="{95947C52-D8D8-4D27-A1EC-797C5FEB1B7A}" srcOrd="1" destOrd="0" presId="urn:microsoft.com/office/officeart/2005/8/layout/bProcess3"/>
    <dgm:cxn modelId="{B46457EF-8E55-4D5A-95D5-6CAC96B8FC9C}" type="presOf" srcId="{BDDB7724-0C39-4877-80A3-1FD3A4934C10}" destId="{3314073E-9B30-46BC-AAAF-DB84416B88F1}" srcOrd="0" destOrd="0" presId="urn:microsoft.com/office/officeart/2005/8/layout/bProcess3"/>
    <dgm:cxn modelId="{A388CF48-B2D3-45B7-BE97-6A39F1C0442C}" type="presOf" srcId="{AD0C12E8-6DF4-4578-A874-69D085BE1AC2}" destId="{3C374059-C9CA-4FE1-9FAF-8BD7901D673C}" srcOrd="1" destOrd="0" presId="urn:microsoft.com/office/officeart/2005/8/layout/bProcess3"/>
    <dgm:cxn modelId="{A6B054CE-B961-463E-B91F-4237236C8553}" srcId="{DC41E3E8-6E8D-4F5B-A501-13F901113467}" destId="{2E47A421-A251-4E8B-90E5-3795F0420D3B}" srcOrd="5" destOrd="0" parTransId="{4001F025-CA2E-4AAD-930E-86482236835B}" sibTransId="{EC6E4748-8B28-431E-9C2C-E9A2E4F732D4}"/>
    <dgm:cxn modelId="{35D98DF2-6C19-4607-928E-E72458A6454E}" srcId="{DC41E3E8-6E8D-4F5B-A501-13F901113467}" destId="{7CD6C59E-7964-4057-8D8B-32D9CA5548B7}" srcOrd="4" destOrd="0" parTransId="{847A8EBE-FAB6-4234-B3F8-1F8A53707A37}" sibTransId="{F84AD4D2-E43C-4713-A78B-EEE6D2C976E6}"/>
    <dgm:cxn modelId="{BC172556-AD8C-405F-A8A0-A2348A2A81F0}" srcId="{DC41E3E8-6E8D-4F5B-A501-13F901113467}" destId="{CDDCD986-C27F-4835-A814-21EBC200B9F5}" srcOrd="0" destOrd="0" parTransId="{4BC21F12-A50F-470F-A9BE-6C65300F6EF3}" sibTransId="{6BFCB9C6-D601-4AAC-80C4-E71067A1AA97}"/>
    <dgm:cxn modelId="{9D4E905B-63E4-4433-9243-C41044EF74BB}" type="presOf" srcId="{6BFCB9C6-D601-4AAC-80C4-E71067A1AA97}" destId="{41D387E3-3671-4912-9B75-52E047518FCA}" srcOrd="0" destOrd="0" presId="urn:microsoft.com/office/officeart/2005/8/layout/bProcess3"/>
    <dgm:cxn modelId="{437F9630-2EE6-49EB-8732-1D966C544933}" type="presOf" srcId="{848BF554-9E0C-4ADA-9F28-E4442D8370BA}" destId="{9A86D7A5-D98B-4DA8-A5E3-29C795F70037}" srcOrd="0" destOrd="0" presId="urn:microsoft.com/office/officeart/2005/8/layout/bProcess3"/>
    <dgm:cxn modelId="{B5289A1C-99AC-4186-B70D-4BF6D380D2F2}" type="presOf" srcId="{5ABD3DB8-B63B-43C2-8BD8-C5927038733F}" destId="{DC9F6673-AE6F-4962-8BA3-CEEF34D6E8C3}" srcOrd="0" destOrd="0" presId="urn:microsoft.com/office/officeart/2005/8/layout/bProcess3"/>
    <dgm:cxn modelId="{6278BDBD-BCEC-4160-8EC5-7221DCA46610}" type="presOf" srcId="{B42C70B5-062E-4F55-B3C4-8093890BD167}" destId="{D30E8CA6-7B3D-4EF8-9CED-2E5BB56B31B9}" srcOrd="0" destOrd="0" presId="urn:microsoft.com/office/officeart/2005/8/layout/bProcess3"/>
    <dgm:cxn modelId="{CCD79AA2-B27D-4AAE-B3B6-D39C10BBF269}" srcId="{DC41E3E8-6E8D-4F5B-A501-13F901113467}" destId="{5ABD3DB8-B63B-43C2-8BD8-C5927038733F}" srcOrd="2" destOrd="0" parTransId="{0950AFCA-585A-4013-976D-56E63D558C8F}" sibTransId="{B42C70B5-062E-4F55-B3C4-8093890BD167}"/>
    <dgm:cxn modelId="{3B869937-CD55-46AA-B5F5-EFFDABBB350D}" srcId="{DC41E3E8-6E8D-4F5B-A501-13F901113467}" destId="{848BF554-9E0C-4ADA-9F28-E4442D8370BA}" srcOrd="1" destOrd="0" parTransId="{F91AEF76-3BDF-4E7A-8B81-E6C928CF50AF}" sibTransId="{AD0C12E8-6DF4-4578-A874-69D085BE1AC2}"/>
    <dgm:cxn modelId="{17D45894-A553-4F39-A2E7-94519A7E674E}" type="presOf" srcId="{7CD6C59E-7964-4057-8D8B-32D9CA5548B7}" destId="{6B8E5103-77C1-48AE-BD60-0B5E74F208CE}" srcOrd="0" destOrd="0" presId="urn:microsoft.com/office/officeart/2005/8/layout/bProcess3"/>
    <dgm:cxn modelId="{97D229E2-F2A5-43E4-8EDA-F42D9CDED2DE}" type="presOf" srcId="{CDDCD986-C27F-4835-A814-21EBC200B9F5}" destId="{23AE5744-C9E5-4300-AE07-5B83A3C03DA7}" srcOrd="0" destOrd="0" presId="urn:microsoft.com/office/officeart/2005/8/layout/bProcess3"/>
    <dgm:cxn modelId="{9D6C12D0-DC4F-4EF4-85E8-E118B0C4E38D}" type="presOf" srcId="{AD0C12E8-6DF4-4578-A874-69D085BE1AC2}" destId="{006E66A5-4623-4057-948A-9084F9E59F1B}" srcOrd="0" destOrd="0" presId="urn:microsoft.com/office/officeart/2005/8/layout/bProcess3"/>
    <dgm:cxn modelId="{55711EC5-594F-4143-8A5C-606264E72A64}" type="presOf" srcId="{B42C70B5-062E-4F55-B3C4-8093890BD167}" destId="{5492F6B7-D942-4F49-8B92-2EA891095D99}" srcOrd="1" destOrd="0" presId="urn:microsoft.com/office/officeart/2005/8/layout/bProcess3"/>
    <dgm:cxn modelId="{0904234E-48A5-4166-835D-117F9E89A030}" srcId="{DC41E3E8-6E8D-4F5B-A501-13F901113467}" destId="{BDDB7724-0C39-4877-80A3-1FD3A4934C10}" srcOrd="3" destOrd="0" parTransId="{D905B273-BC90-40FC-AF45-6CC2361EEDBF}" sibTransId="{F5C99A18-4407-4329-ACB7-027D86B4F1D3}"/>
    <dgm:cxn modelId="{90B644D4-0EC4-4F08-9875-895F7CF05188}" type="presOf" srcId="{6BFCB9C6-D601-4AAC-80C4-E71067A1AA97}" destId="{12367A29-976A-4A26-A9FB-9FDE7F4D2023}" srcOrd="1" destOrd="0" presId="urn:microsoft.com/office/officeart/2005/8/layout/bProcess3"/>
    <dgm:cxn modelId="{FFE30BD9-F3B4-4A0A-9E38-35F7BC5450AD}" type="presParOf" srcId="{3DA91E30-DE28-4504-9051-E5F99A63112B}" destId="{23AE5744-C9E5-4300-AE07-5B83A3C03DA7}" srcOrd="0" destOrd="0" presId="urn:microsoft.com/office/officeart/2005/8/layout/bProcess3"/>
    <dgm:cxn modelId="{B1EF4EBA-8EC4-4D1B-A04E-DE0B8F94B101}" type="presParOf" srcId="{3DA91E30-DE28-4504-9051-E5F99A63112B}" destId="{41D387E3-3671-4912-9B75-52E047518FCA}" srcOrd="1" destOrd="0" presId="urn:microsoft.com/office/officeart/2005/8/layout/bProcess3"/>
    <dgm:cxn modelId="{53B12ED6-137E-40E0-BE24-958A75B9EA10}" type="presParOf" srcId="{41D387E3-3671-4912-9B75-52E047518FCA}" destId="{12367A29-976A-4A26-A9FB-9FDE7F4D2023}" srcOrd="0" destOrd="0" presId="urn:microsoft.com/office/officeart/2005/8/layout/bProcess3"/>
    <dgm:cxn modelId="{FCBB544F-D3EA-463A-BAEA-296247DE4221}" type="presParOf" srcId="{3DA91E30-DE28-4504-9051-E5F99A63112B}" destId="{9A86D7A5-D98B-4DA8-A5E3-29C795F70037}" srcOrd="2" destOrd="0" presId="urn:microsoft.com/office/officeart/2005/8/layout/bProcess3"/>
    <dgm:cxn modelId="{46E13907-3EB6-4FDE-8D5C-308032F643EE}" type="presParOf" srcId="{3DA91E30-DE28-4504-9051-E5F99A63112B}" destId="{006E66A5-4623-4057-948A-9084F9E59F1B}" srcOrd="3" destOrd="0" presId="urn:microsoft.com/office/officeart/2005/8/layout/bProcess3"/>
    <dgm:cxn modelId="{BFECE14F-97D5-423C-849D-4B2EC863A5E5}" type="presParOf" srcId="{006E66A5-4623-4057-948A-9084F9E59F1B}" destId="{3C374059-C9CA-4FE1-9FAF-8BD7901D673C}" srcOrd="0" destOrd="0" presId="urn:microsoft.com/office/officeart/2005/8/layout/bProcess3"/>
    <dgm:cxn modelId="{6D162CA6-F76F-419C-BF88-4A7453E1B679}" type="presParOf" srcId="{3DA91E30-DE28-4504-9051-E5F99A63112B}" destId="{DC9F6673-AE6F-4962-8BA3-CEEF34D6E8C3}" srcOrd="4" destOrd="0" presId="urn:microsoft.com/office/officeart/2005/8/layout/bProcess3"/>
    <dgm:cxn modelId="{C1C6E7D0-9FDC-4ED3-AD03-9B555873B4B0}" type="presParOf" srcId="{3DA91E30-DE28-4504-9051-E5F99A63112B}" destId="{D30E8CA6-7B3D-4EF8-9CED-2E5BB56B31B9}" srcOrd="5" destOrd="0" presId="urn:microsoft.com/office/officeart/2005/8/layout/bProcess3"/>
    <dgm:cxn modelId="{6DEEC525-6CFA-4DC8-9A97-C4518F8F0A4A}" type="presParOf" srcId="{D30E8CA6-7B3D-4EF8-9CED-2E5BB56B31B9}" destId="{5492F6B7-D942-4F49-8B92-2EA891095D99}" srcOrd="0" destOrd="0" presId="urn:microsoft.com/office/officeart/2005/8/layout/bProcess3"/>
    <dgm:cxn modelId="{030A9F76-14B6-41FC-9E06-00B9E2D32FFE}" type="presParOf" srcId="{3DA91E30-DE28-4504-9051-E5F99A63112B}" destId="{3314073E-9B30-46BC-AAAF-DB84416B88F1}" srcOrd="6" destOrd="0" presId="urn:microsoft.com/office/officeart/2005/8/layout/bProcess3"/>
    <dgm:cxn modelId="{10C9DF1E-A573-4B2A-B540-85C2D1FF00C3}" type="presParOf" srcId="{3DA91E30-DE28-4504-9051-E5F99A63112B}" destId="{24632760-4BB3-4158-A0E2-FDEA0BB0B5E0}" srcOrd="7" destOrd="0" presId="urn:microsoft.com/office/officeart/2005/8/layout/bProcess3"/>
    <dgm:cxn modelId="{AB358F7C-487E-427D-8855-A7D4FC16BA1E}" type="presParOf" srcId="{24632760-4BB3-4158-A0E2-FDEA0BB0B5E0}" destId="{95947C52-D8D8-4D27-A1EC-797C5FEB1B7A}" srcOrd="0" destOrd="0" presId="urn:microsoft.com/office/officeart/2005/8/layout/bProcess3"/>
    <dgm:cxn modelId="{216EAAC5-96CF-4B96-838E-51FBAEE0AA31}" type="presParOf" srcId="{3DA91E30-DE28-4504-9051-E5F99A63112B}" destId="{6B8E5103-77C1-48AE-BD60-0B5E74F208CE}" srcOrd="8" destOrd="0" presId="urn:microsoft.com/office/officeart/2005/8/layout/bProcess3"/>
    <dgm:cxn modelId="{542A8592-A8AA-4071-B93B-1CA14F1EC465}" type="presParOf" srcId="{3DA91E30-DE28-4504-9051-E5F99A63112B}" destId="{CC654A90-A3A9-4E99-AA14-7C7FC9CCF071}" srcOrd="9" destOrd="0" presId="urn:microsoft.com/office/officeart/2005/8/layout/bProcess3"/>
    <dgm:cxn modelId="{01F87125-A8F4-4AC2-B54F-3545754081F4}" type="presParOf" srcId="{CC654A90-A3A9-4E99-AA14-7C7FC9CCF071}" destId="{45964CE7-9F6B-4FA9-B48C-5C9B03FE5358}" srcOrd="0" destOrd="0" presId="urn:microsoft.com/office/officeart/2005/8/layout/bProcess3"/>
    <dgm:cxn modelId="{6E4C34D7-B781-449A-A3EA-16401DDBA489}" type="presParOf" srcId="{3DA91E30-DE28-4504-9051-E5F99A63112B}" destId="{7EFEED59-9D4D-4DD0-AEA6-A903088352A2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E9C6B-C8AD-4ADA-98BA-75FCEAEE9CFF}">
      <dsp:nvSpPr>
        <dsp:cNvPr id="0" name=""/>
        <dsp:cNvSpPr/>
      </dsp:nvSpPr>
      <dsp:spPr>
        <a:xfrm>
          <a:off x="2628165" y="0"/>
          <a:ext cx="1752110" cy="1188132"/>
        </a:xfrm>
        <a:prstGeom prst="trapezoid">
          <a:avLst>
            <a:gd name="adj" fmla="val 7373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Nejvyšší soud ČR         v Brně</a:t>
          </a:r>
          <a:endParaRPr lang="cs-CZ" sz="2400" kern="1200" dirty="0"/>
        </a:p>
      </dsp:txBody>
      <dsp:txXfrm>
        <a:off x="2628165" y="0"/>
        <a:ext cx="1752110" cy="1188132"/>
      </dsp:txXfrm>
    </dsp:sp>
    <dsp:sp modelId="{715D634A-C0CB-4B95-88FC-6054ADE7CC46}">
      <dsp:nvSpPr>
        <dsp:cNvPr id="0" name=""/>
        <dsp:cNvSpPr/>
      </dsp:nvSpPr>
      <dsp:spPr>
        <a:xfrm>
          <a:off x="1752110" y="1188131"/>
          <a:ext cx="3504220" cy="1188132"/>
        </a:xfrm>
        <a:prstGeom prst="trapezoid">
          <a:avLst>
            <a:gd name="adj" fmla="val 7373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Vrchní soud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 Praze a Olomouci</a:t>
          </a:r>
          <a:endParaRPr lang="cs-CZ" sz="2400" kern="1200" dirty="0"/>
        </a:p>
      </dsp:txBody>
      <dsp:txXfrm>
        <a:off x="2365348" y="1188131"/>
        <a:ext cx="2277743" cy="1188132"/>
      </dsp:txXfrm>
    </dsp:sp>
    <dsp:sp modelId="{6BC32939-AE86-4D0B-A53A-F1B57122E671}">
      <dsp:nvSpPr>
        <dsp:cNvPr id="0" name=""/>
        <dsp:cNvSpPr/>
      </dsp:nvSpPr>
      <dsp:spPr>
        <a:xfrm>
          <a:off x="876055" y="2376263"/>
          <a:ext cx="5256330" cy="1188132"/>
        </a:xfrm>
        <a:prstGeom prst="trapezoid">
          <a:avLst>
            <a:gd name="adj" fmla="val 7373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Krajské soudy (8)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Městský soud v Praze</a:t>
          </a:r>
          <a:endParaRPr lang="cs-CZ" sz="2400" kern="1200" dirty="0"/>
        </a:p>
      </dsp:txBody>
      <dsp:txXfrm>
        <a:off x="1795912" y="2376263"/>
        <a:ext cx="3416614" cy="1188132"/>
      </dsp:txXfrm>
    </dsp:sp>
    <dsp:sp modelId="{1DFE49E7-6FF6-4013-BBB0-C2223E6797DD}">
      <dsp:nvSpPr>
        <dsp:cNvPr id="0" name=""/>
        <dsp:cNvSpPr/>
      </dsp:nvSpPr>
      <dsp:spPr>
        <a:xfrm>
          <a:off x="0" y="3564396"/>
          <a:ext cx="7008440" cy="1188132"/>
        </a:xfrm>
        <a:prstGeom prst="trapezoid">
          <a:avLst>
            <a:gd name="adj" fmla="val 73734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Okresní soudy (76),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Obvodní soudy v Praze (10), 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Městský soud v Brně</a:t>
          </a:r>
          <a:endParaRPr lang="cs-CZ" sz="2400" kern="1200" dirty="0"/>
        </a:p>
      </dsp:txBody>
      <dsp:txXfrm>
        <a:off x="1226476" y="3564396"/>
        <a:ext cx="4555486" cy="11881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A97CC2-714D-4B88-91CB-792DE25ADC0F}">
      <dsp:nvSpPr>
        <dsp:cNvPr id="0" name=""/>
        <dsp:cNvSpPr/>
      </dsp:nvSpPr>
      <dsp:spPr>
        <a:xfrm>
          <a:off x="0" y="196"/>
          <a:ext cx="1199805" cy="7198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Ústavní soud</a:t>
          </a:r>
          <a:endParaRPr lang="cs-CZ" sz="2000" kern="1200" dirty="0"/>
        </a:p>
      </dsp:txBody>
      <dsp:txXfrm>
        <a:off x="0" y="196"/>
        <a:ext cx="1199805" cy="7198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E5744-C9E5-4300-AE07-5B83A3C03DA7}">
      <dsp:nvSpPr>
        <dsp:cNvPr id="0" name=""/>
        <dsp:cNvSpPr/>
      </dsp:nvSpPr>
      <dsp:spPr>
        <a:xfrm>
          <a:off x="504068" y="1378687"/>
          <a:ext cx="1944219" cy="1243606"/>
        </a:xfrm>
        <a:prstGeom prst="rect">
          <a:avLst/>
        </a:prstGeom>
        <a:solidFill>
          <a:schemeClr val="tx2">
            <a:lumMod val="60000"/>
            <a:lumOff val="40000"/>
          </a:schemeClr>
        </a:soli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8920" tIns="248920" rIns="248920" bIns="24892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VÝKON</a:t>
          </a:r>
          <a:endParaRPr lang="cs-CZ" sz="3500" kern="1200" dirty="0"/>
        </a:p>
      </dsp:txBody>
      <dsp:txXfrm>
        <a:off x="504068" y="1378687"/>
        <a:ext cx="1944219" cy="12436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D387E3-3671-4912-9B75-52E047518FCA}">
      <dsp:nvSpPr>
        <dsp:cNvPr id="0" name=""/>
        <dsp:cNvSpPr/>
      </dsp:nvSpPr>
      <dsp:spPr>
        <a:xfrm>
          <a:off x="2712904" y="587932"/>
          <a:ext cx="4549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4990" y="45720"/>
              </a:lnTo>
            </a:path>
          </a:pathLst>
        </a:custGeom>
        <a:noFill/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928260" y="631224"/>
        <a:ext cx="24279" cy="4855"/>
      </dsp:txXfrm>
    </dsp:sp>
    <dsp:sp modelId="{23AE5744-C9E5-4300-AE07-5B83A3C03DA7}">
      <dsp:nvSpPr>
        <dsp:cNvPr id="0" name=""/>
        <dsp:cNvSpPr/>
      </dsp:nvSpPr>
      <dsp:spPr>
        <a:xfrm>
          <a:off x="603442" y="273"/>
          <a:ext cx="2111262" cy="12667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ŽALOBA</a:t>
          </a:r>
          <a:endParaRPr lang="cs-CZ" sz="2800" kern="1200" dirty="0"/>
        </a:p>
      </dsp:txBody>
      <dsp:txXfrm>
        <a:off x="603442" y="273"/>
        <a:ext cx="2111262" cy="1266757"/>
      </dsp:txXfrm>
    </dsp:sp>
    <dsp:sp modelId="{006E66A5-4623-4057-948A-9084F9E59F1B}">
      <dsp:nvSpPr>
        <dsp:cNvPr id="0" name=""/>
        <dsp:cNvSpPr/>
      </dsp:nvSpPr>
      <dsp:spPr>
        <a:xfrm>
          <a:off x="1659073" y="1265231"/>
          <a:ext cx="2596852" cy="454990"/>
        </a:xfrm>
        <a:custGeom>
          <a:avLst/>
          <a:gdLst/>
          <a:ahLst/>
          <a:cxnLst/>
          <a:rect l="0" t="0" r="0" b="0"/>
          <a:pathLst>
            <a:path>
              <a:moveTo>
                <a:pt x="2596852" y="0"/>
              </a:moveTo>
              <a:lnTo>
                <a:pt x="2596852" y="244595"/>
              </a:lnTo>
              <a:lnTo>
                <a:pt x="0" y="244595"/>
              </a:lnTo>
              <a:lnTo>
                <a:pt x="0" y="454990"/>
              </a:lnTo>
            </a:path>
          </a:pathLst>
        </a:custGeom>
        <a:noFill/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91453" y="1490298"/>
        <a:ext cx="132093" cy="4855"/>
      </dsp:txXfrm>
    </dsp:sp>
    <dsp:sp modelId="{9A86D7A5-D98B-4DA8-A5E3-29C795F70037}">
      <dsp:nvSpPr>
        <dsp:cNvPr id="0" name=""/>
        <dsp:cNvSpPr/>
      </dsp:nvSpPr>
      <dsp:spPr>
        <a:xfrm>
          <a:off x="3200295" y="273"/>
          <a:ext cx="2111262" cy="1266757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OKRESNÍ SOUD</a:t>
          </a:r>
          <a:endParaRPr lang="cs-CZ" sz="2800" kern="1200" dirty="0"/>
        </a:p>
      </dsp:txBody>
      <dsp:txXfrm>
        <a:off x="3200295" y="273"/>
        <a:ext cx="2111262" cy="1266757"/>
      </dsp:txXfrm>
    </dsp:sp>
    <dsp:sp modelId="{D30E8CA6-7B3D-4EF8-9CED-2E5BB56B31B9}">
      <dsp:nvSpPr>
        <dsp:cNvPr id="0" name=""/>
        <dsp:cNvSpPr/>
      </dsp:nvSpPr>
      <dsp:spPr>
        <a:xfrm>
          <a:off x="2712904" y="2340279"/>
          <a:ext cx="4549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4990" y="45720"/>
              </a:lnTo>
            </a:path>
          </a:pathLst>
        </a:custGeom>
        <a:noFill/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928260" y="2383572"/>
        <a:ext cx="24279" cy="4855"/>
      </dsp:txXfrm>
    </dsp:sp>
    <dsp:sp modelId="{DC9F6673-AE6F-4962-8BA3-CEEF34D6E8C3}">
      <dsp:nvSpPr>
        <dsp:cNvPr id="0" name=""/>
        <dsp:cNvSpPr/>
      </dsp:nvSpPr>
      <dsp:spPr>
        <a:xfrm>
          <a:off x="603442" y="1752621"/>
          <a:ext cx="2111262" cy="12667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ODVOLÁNÍ</a:t>
          </a:r>
          <a:endParaRPr lang="cs-CZ" sz="2800" kern="1200" dirty="0"/>
        </a:p>
      </dsp:txBody>
      <dsp:txXfrm>
        <a:off x="603442" y="1752621"/>
        <a:ext cx="2111262" cy="1266757"/>
      </dsp:txXfrm>
    </dsp:sp>
    <dsp:sp modelId="{24632760-4BB3-4158-A0E2-FDEA0BB0B5E0}">
      <dsp:nvSpPr>
        <dsp:cNvPr id="0" name=""/>
        <dsp:cNvSpPr/>
      </dsp:nvSpPr>
      <dsp:spPr>
        <a:xfrm>
          <a:off x="1659073" y="3017578"/>
          <a:ext cx="2596852" cy="454990"/>
        </a:xfrm>
        <a:custGeom>
          <a:avLst/>
          <a:gdLst/>
          <a:ahLst/>
          <a:cxnLst/>
          <a:rect l="0" t="0" r="0" b="0"/>
          <a:pathLst>
            <a:path>
              <a:moveTo>
                <a:pt x="2596852" y="0"/>
              </a:moveTo>
              <a:lnTo>
                <a:pt x="2596852" y="244595"/>
              </a:lnTo>
              <a:lnTo>
                <a:pt x="0" y="244595"/>
              </a:lnTo>
              <a:lnTo>
                <a:pt x="0" y="454990"/>
              </a:lnTo>
            </a:path>
          </a:pathLst>
        </a:custGeom>
        <a:noFill/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891453" y="3242645"/>
        <a:ext cx="132093" cy="4855"/>
      </dsp:txXfrm>
    </dsp:sp>
    <dsp:sp modelId="{3314073E-9B30-46BC-AAAF-DB84416B88F1}">
      <dsp:nvSpPr>
        <dsp:cNvPr id="0" name=""/>
        <dsp:cNvSpPr/>
      </dsp:nvSpPr>
      <dsp:spPr>
        <a:xfrm>
          <a:off x="3200295" y="1752621"/>
          <a:ext cx="2111262" cy="1266757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KRAJSKÝ SOUD</a:t>
          </a:r>
          <a:endParaRPr lang="cs-CZ" sz="2800" kern="1200" dirty="0"/>
        </a:p>
      </dsp:txBody>
      <dsp:txXfrm>
        <a:off x="3200295" y="1752621"/>
        <a:ext cx="2111262" cy="1266757"/>
      </dsp:txXfrm>
    </dsp:sp>
    <dsp:sp modelId="{CC654A90-A3A9-4E99-AA14-7C7FC9CCF071}">
      <dsp:nvSpPr>
        <dsp:cNvPr id="0" name=""/>
        <dsp:cNvSpPr/>
      </dsp:nvSpPr>
      <dsp:spPr>
        <a:xfrm>
          <a:off x="2712904" y="4092627"/>
          <a:ext cx="4549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4990" y="45720"/>
              </a:lnTo>
            </a:path>
          </a:pathLst>
        </a:custGeom>
        <a:noFill/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928260" y="4135919"/>
        <a:ext cx="24279" cy="4855"/>
      </dsp:txXfrm>
    </dsp:sp>
    <dsp:sp modelId="{6B8E5103-77C1-48AE-BD60-0B5E74F208CE}">
      <dsp:nvSpPr>
        <dsp:cNvPr id="0" name=""/>
        <dsp:cNvSpPr/>
      </dsp:nvSpPr>
      <dsp:spPr>
        <a:xfrm>
          <a:off x="603442" y="3504968"/>
          <a:ext cx="2111262" cy="12667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DOVOLÁNÍ</a:t>
          </a:r>
          <a:endParaRPr lang="cs-CZ" sz="2800" kern="1200" dirty="0"/>
        </a:p>
      </dsp:txBody>
      <dsp:txXfrm>
        <a:off x="603442" y="3504968"/>
        <a:ext cx="2111262" cy="1266757"/>
      </dsp:txXfrm>
    </dsp:sp>
    <dsp:sp modelId="{7EFEED59-9D4D-4DD0-AEA6-A903088352A2}">
      <dsp:nvSpPr>
        <dsp:cNvPr id="0" name=""/>
        <dsp:cNvSpPr/>
      </dsp:nvSpPr>
      <dsp:spPr>
        <a:xfrm>
          <a:off x="3200295" y="3504968"/>
          <a:ext cx="2111262" cy="1266757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NEJVYŠŠÍ SOUD</a:t>
          </a:r>
          <a:endParaRPr lang="cs-CZ" sz="2800" kern="1200" dirty="0"/>
        </a:p>
      </dsp:txBody>
      <dsp:txXfrm>
        <a:off x="3200295" y="3504968"/>
        <a:ext cx="2111262" cy="1266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A96C5A-8B1D-48F5-AFEC-7F2A6606069C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464E55-BD47-495E-9D36-5B9E4476D6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058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Tato prezentace je zaměřena na dělbu</a:t>
            </a:r>
            <a:r>
              <a:rPr lang="cs-CZ" baseline="0" dirty="0" smtClean="0"/>
              <a:t> státní moci. Žáci se seznámí se systémem dělby státní moci v ČR a voleb zástupců do PČR. Seznámí se s webovými stránkami nejvyšších státních institucí (Poslanecká sněmovna, Senát, Vláda, prezident). Zároveň si ujasní, jaké pravomoci a povinnosti mají jednotlivé orgány státní moci a jakým způsobem fungují kontrolní mechanismy. Vychází se ze současných dat a důraz je kladen na uvědomění si současné situace na politické scéně a rozdělení hlavních funkcí (předseda, prezident apod.).</a:t>
            </a:r>
          </a:p>
          <a:p>
            <a:endParaRPr lang="cs-CZ" baseline="0" dirty="0" smtClean="0"/>
          </a:p>
          <a:p>
            <a:r>
              <a:rPr lang="cs-CZ" baseline="0" dirty="0" smtClean="0"/>
              <a:t>Pokud je to možné, žáci pracují na počítačích a sami si vyhledávají informace na zadaná témata. Alternativně lze zadat referáty na představení jednotlivých složek státní moci a současně s prezentací referátu si doplňovat vynechané pojmy.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115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Žáci</a:t>
            </a:r>
            <a:r>
              <a:rPr lang="cs-CZ" baseline="0" dirty="0" smtClean="0"/>
              <a:t> pracují ve skupinách nebo dvojicích a rozdělují jednotlivé příklady státních institucí do 3 kategorií. </a:t>
            </a:r>
          </a:p>
          <a:p>
            <a:endParaRPr lang="cs-CZ" dirty="0" smtClean="0"/>
          </a:p>
          <a:p>
            <a:r>
              <a:rPr lang="cs-CZ" dirty="0" smtClean="0"/>
              <a:t>Řešení:</a:t>
            </a:r>
          </a:p>
          <a:p>
            <a:r>
              <a:rPr lang="cs-CZ" dirty="0" smtClean="0"/>
              <a:t>zákonodárná – </a:t>
            </a:r>
            <a:r>
              <a:rPr lang="cs-CZ" dirty="0" err="1" smtClean="0"/>
              <a:t>posl</a:t>
            </a:r>
            <a:r>
              <a:rPr lang="cs-CZ" dirty="0" smtClean="0"/>
              <a:t>. sněm, senát</a:t>
            </a:r>
          </a:p>
          <a:p>
            <a:r>
              <a:rPr lang="cs-CZ" dirty="0" smtClean="0"/>
              <a:t>výkonná – ministr, prezident, státní zastup., policie, vláda, kraj. úřad</a:t>
            </a:r>
          </a:p>
          <a:p>
            <a:r>
              <a:rPr lang="cs-CZ" dirty="0" smtClean="0"/>
              <a:t>soudní – kraj.</a:t>
            </a:r>
            <a:r>
              <a:rPr lang="cs-CZ" baseline="0" dirty="0" smtClean="0"/>
              <a:t> soudce, vrchní soud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3755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Žáci pracují samostatně nebo ve skupinách</a:t>
            </a:r>
            <a:r>
              <a:rPr lang="cs-CZ" baseline="0" dirty="0" smtClean="0"/>
              <a:t> a vyhledávají si informace o volbách jednotlivých složkách státní moci na internetu.</a:t>
            </a:r>
          </a:p>
          <a:p>
            <a:r>
              <a:rPr lang="cs-CZ" baseline="0" dirty="0" smtClean="0"/>
              <a:t>Společně poté doplňují informace a kontrolují si. 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Poznámka: </a:t>
            </a:r>
          </a:p>
          <a:p>
            <a:r>
              <a:rPr lang="cs-CZ" dirty="0" smtClean="0"/>
              <a:t>Volby do Senátu</a:t>
            </a:r>
            <a:r>
              <a:rPr lang="cs-CZ" baseline="0" dirty="0" smtClean="0"/>
              <a:t> proběhnou 12.-13. října 2012 spolu s volbami do zastupitelstev krajů např. v okresech Náchod, Chrudim, Svitavy; v Hradci Králové proběhnout v roce 2014 s volbami do PS)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6555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Stav v září 2012.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6212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Žáci opět</a:t>
            </a:r>
            <a:r>
              <a:rPr lang="cs-CZ" baseline="0" dirty="0" smtClean="0"/>
              <a:t> vyhledávají dané informace na internetu nebo je odvozují na základě referátu. </a:t>
            </a:r>
          </a:p>
          <a:p>
            <a:endParaRPr lang="cs-CZ" dirty="0" smtClean="0"/>
          </a:p>
          <a:p>
            <a:r>
              <a:rPr lang="cs-CZ" dirty="0" smtClean="0"/>
              <a:t>Řešení: </a:t>
            </a:r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Parlament</a:t>
            </a:r>
            <a:r>
              <a:rPr lang="cs-CZ" baseline="0" dirty="0" smtClean="0"/>
              <a:t> ČR</a:t>
            </a:r>
          </a:p>
          <a:p>
            <a:r>
              <a:rPr lang="cs-CZ" baseline="0" dirty="0" smtClean="0"/>
              <a:t>2013</a:t>
            </a:r>
          </a:p>
          <a:p>
            <a:r>
              <a:rPr lang="cs-CZ" baseline="0" dirty="0" smtClean="0"/>
              <a:t>Přímá</a:t>
            </a:r>
          </a:p>
          <a:p>
            <a:r>
              <a:rPr lang="cs-CZ" baseline="0" dirty="0" smtClean="0"/>
              <a:t>Vláda ČR</a:t>
            </a:r>
          </a:p>
          <a:p>
            <a:r>
              <a:rPr lang="cs-CZ" baseline="0" dirty="0" smtClean="0"/>
              <a:t>Předsedy</a:t>
            </a:r>
          </a:p>
          <a:p>
            <a:r>
              <a:rPr lang="cs-CZ" baseline="0" dirty="0" smtClean="0"/>
              <a:t>Ministrů</a:t>
            </a:r>
          </a:p>
          <a:p>
            <a:r>
              <a:rPr lang="cs-CZ" baseline="0" dirty="0" smtClean="0"/>
              <a:t>Václav Klaus</a:t>
            </a:r>
          </a:p>
          <a:p>
            <a:r>
              <a:rPr lang="cs-CZ" baseline="0" dirty="0" smtClean="0"/>
              <a:t>Petr Nečas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41420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 </a:t>
            </a:r>
          </a:p>
          <a:p>
            <a:r>
              <a:rPr lang="cs-CZ" dirty="0" smtClean="0"/>
              <a:t>Stav ze září 2012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469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 </a:t>
            </a:r>
          </a:p>
          <a:p>
            <a:r>
              <a:rPr lang="cs-CZ" dirty="0" smtClean="0"/>
              <a:t>Vláda</a:t>
            </a:r>
            <a:r>
              <a:rPr lang="cs-CZ" baseline="0" dirty="0" smtClean="0"/>
              <a:t> získá důvěru, hlasuje-li pro ni nadpoloviční většina přítomných poslanců. Naopak na vyslovení nedůvěry je třeba nadpoloviční většina všech poslanců (101 hlasů).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6686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Žáci vyhledávají</a:t>
            </a:r>
            <a:r>
              <a:rPr lang="cs-CZ" baseline="0" dirty="0" smtClean="0"/>
              <a:t> chybějící informace na internetu nebo doplňují podle referátu. </a:t>
            </a:r>
          </a:p>
          <a:p>
            <a:endParaRPr lang="cs-CZ" baseline="0" dirty="0" smtClean="0"/>
          </a:p>
          <a:p>
            <a:r>
              <a:rPr lang="cs-CZ" baseline="0" dirty="0" smtClean="0"/>
              <a:t>Řešení:</a:t>
            </a:r>
            <a:endParaRPr lang="cs-CZ" dirty="0" smtClean="0"/>
          </a:p>
          <a:p>
            <a:r>
              <a:rPr lang="cs-CZ" dirty="0" smtClean="0"/>
              <a:t>nezávislá</a:t>
            </a:r>
          </a:p>
          <a:p>
            <a:r>
              <a:rPr lang="cs-CZ" dirty="0" smtClean="0"/>
              <a:t>Nestranní</a:t>
            </a:r>
          </a:p>
          <a:p>
            <a:r>
              <a:rPr lang="cs-CZ" dirty="0" smtClean="0"/>
              <a:t>zákona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3266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Poznámka:</a:t>
            </a:r>
          </a:p>
          <a:p>
            <a:r>
              <a:rPr lang="cs-CZ" dirty="0" smtClean="0"/>
              <a:t>V čele správního</a:t>
            </a:r>
            <a:r>
              <a:rPr lang="cs-CZ" baseline="0" dirty="0" smtClean="0"/>
              <a:t> soudnictví stojí také Nejvyšší správní soud, který rozhoduje např. o rozpuštění politických stran.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4687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  <a:endParaRPr lang="cs-CZ" dirty="0" smtClean="0"/>
          </a:p>
          <a:p>
            <a:r>
              <a:rPr lang="cs-CZ" dirty="0" smtClean="0"/>
              <a:t>Nečas</a:t>
            </a:r>
            <a:r>
              <a:rPr lang="cs-CZ" baseline="0" dirty="0" smtClean="0"/>
              <a:t> – předseda vlády</a:t>
            </a:r>
          </a:p>
          <a:p>
            <a:r>
              <a:rPr lang="cs-CZ" baseline="0" dirty="0" smtClean="0"/>
              <a:t>Štěch – předseda Senátu</a:t>
            </a:r>
          </a:p>
          <a:p>
            <a:r>
              <a:rPr lang="cs-CZ" baseline="0" dirty="0" smtClean="0"/>
              <a:t>Klasu – prezident ČR</a:t>
            </a:r>
          </a:p>
          <a:p>
            <a:r>
              <a:rPr lang="cs-CZ" baseline="0" dirty="0" smtClean="0"/>
              <a:t>Němcová – předsedkyně PS</a:t>
            </a:r>
          </a:p>
          <a:p>
            <a:r>
              <a:rPr lang="cs-CZ" baseline="0" dirty="0" smtClean="0"/>
              <a:t>Fiala – ministr školství, mládeže a tělovýchovy</a:t>
            </a:r>
          </a:p>
          <a:p>
            <a:r>
              <a:rPr lang="cs-CZ" baseline="0" dirty="0" smtClean="0"/>
              <a:t>Kalousek – ministr financí</a:t>
            </a:r>
          </a:p>
          <a:p>
            <a:endParaRPr lang="cs-CZ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2848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Žáci pracují samostatně</a:t>
            </a:r>
            <a:r>
              <a:rPr lang="cs-CZ" baseline="0" dirty="0" smtClean="0"/>
              <a:t> nebo ve dvojicích, ale už bez pomoci internetu. </a:t>
            </a:r>
          </a:p>
          <a:p>
            <a:endParaRPr lang="cs-CZ" baseline="0" dirty="0" smtClean="0"/>
          </a:p>
          <a:p>
            <a:r>
              <a:rPr lang="cs-CZ" baseline="0" dirty="0" smtClean="0"/>
              <a:t>Řešení:</a:t>
            </a:r>
          </a:p>
          <a:p>
            <a:pPr marL="228600" indent="-228600">
              <a:buAutoNum type="arabicParenR"/>
            </a:pPr>
            <a:r>
              <a:rPr lang="cs-CZ" baseline="0" dirty="0" smtClean="0"/>
              <a:t>Dělba moci slouží k zachování principů demokracie.</a:t>
            </a:r>
          </a:p>
          <a:p>
            <a:pPr marL="228600" indent="-228600">
              <a:buAutoNum type="arabicParenR"/>
            </a:pPr>
            <a:r>
              <a:rPr lang="cs-CZ" baseline="0" dirty="0" smtClean="0"/>
              <a:t>Státní moc se dělí na zákonodárnou, výkonnou a soudní.</a:t>
            </a:r>
          </a:p>
          <a:p>
            <a:pPr marL="228600" indent="-228600">
              <a:buAutoNum type="arabicParenR"/>
            </a:pPr>
            <a:r>
              <a:rPr lang="cs-CZ" baseline="0" dirty="0" smtClean="0"/>
              <a:t>Parlament ČR je dvoukomorový (Senát a PS).</a:t>
            </a:r>
          </a:p>
          <a:p>
            <a:pPr marL="228600" indent="-228600">
              <a:buAutoNum type="arabicParenR"/>
            </a:pPr>
            <a:r>
              <a:rPr lang="cs-CZ" baseline="0" dirty="0" smtClean="0"/>
              <a:t>Parlament schvaluje zákony.</a:t>
            </a:r>
          </a:p>
          <a:p>
            <a:pPr marL="228600" indent="-228600">
              <a:buAutoNum type="arabicParenR"/>
            </a:pPr>
            <a:r>
              <a:rPr lang="cs-CZ" baseline="0" dirty="0" smtClean="0"/>
              <a:t>Prezident není nikomu ze své funkce zodpovědný.</a:t>
            </a:r>
          </a:p>
          <a:p>
            <a:pPr marL="228600" indent="-228600">
              <a:buAutoNum type="arabicParenR"/>
            </a:pPr>
            <a:r>
              <a:rPr lang="cs-CZ" baseline="0" dirty="0" smtClean="0"/>
              <a:t>Soudci musí být nestranní, nezávislí a rozhodovat podle svého uvážení s ohledem na platné zákony.</a:t>
            </a:r>
          </a:p>
          <a:p>
            <a:pPr marL="228600" indent="-228600">
              <a:buAutoNum type="arabicParenR"/>
            </a:pPr>
            <a:endParaRPr lang="cs-CZ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4417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1440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638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8225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692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991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681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802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1253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1408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916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357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377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moc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29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dělba státní moci?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dirty="0" smtClean="0"/>
              <a:t>Státní moc je rozdělena na tři samostatné a nezávislé složky. Účelem je zabránění hromadění pravomocí u některého státního orgánu. </a:t>
            </a:r>
          </a:p>
          <a:p>
            <a:pPr marL="118872" indent="0">
              <a:buNone/>
            </a:pPr>
            <a:r>
              <a:rPr lang="cs-CZ" dirty="0" smtClean="0"/>
              <a:t>Pokud není moc řádně nebo rovnoměrně rozdělena, může dojít k potlačení demokracie a zavedení diktatury. 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Kdy v historii k takové situaci došlo?</a:t>
            </a:r>
          </a:p>
        </p:txBody>
      </p:sp>
    </p:spTree>
    <p:extLst>
      <p:ext uri="{BB962C8B-B14F-4D97-AF65-F5344CB8AC3E}">
        <p14:creationId xmlns:p14="http://schemas.microsoft.com/office/powerpoint/2010/main" val="1920585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AutoNum type="arabicParenR"/>
            </a:pPr>
            <a:r>
              <a:rPr lang="cs-CZ" u="sng" dirty="0" smtClean="0"/>
              <a:t>Zákonodárná moc </a:t>
            </a:r>
            <a:r>
              <a:rPr lang="cs-CZ" dirty="0" smtClean="0"/>
              <a:t>– přijímání a odmítání zákonů</a:t>
            </a:r>
          </a:p>
          <a:p>
            <a:pPr marL="633222" indent="-514350">
              <a:buAutoNum type="arabicParenR"/>
            </a:pPr>
            <a:endParaRPr lang="cs-CZ" dirty="0" smtClean="0"/>
          </a:p>
          <a:p>
            <a:pPr marL="633222" indent="-514350">
              <a:buAutoNum type="arabicParenR"/>
            </a:pPr>
            <a:r>
              <a:rPr lang="cs-CZ" u="sng" dirty="0" smtClean="0"/>
              <a:t>Výkonná moc </a:t>
            </a:r>
            <a:r>
              <a:rPr lang="cs-CZ" dirty="0" smtClean="0"/>
              <a:t>– uvádění zákonů v platnost, dohled nad dodržováním</a:t>
            </a:r>
          </a:p>
          <a:p>
            <a:pPr marL="633222" indent="-514350">
              <a:buAutoNum type="arabicParenR"/>
            </a:pPr>
            <a:endParaRPr lang="cs-CZ" dirty="0" smtClean="0"/>
          </a:p>
          <a:p>
            <a:pPr marL="633222" indent="-514350">
              <a:buAutoNum type="arabicParenR"/>
            </a:pPr>
            <a:r>
              <a:rPr lang="cs-CZ" u="sng" dirty="0" smtClean="0"/>
              <a:t>Soudní moc </a:t>
            </a:r>
            <a:r>
              <a:rPr lang="cs-CZ" dirty="0" smtClean="0"/>
              <a:t>– řešení sporů – nezávislá!</a:t>
            </a:r>
          </a:p>
          <a:p>
            <a:pPr marL="633222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2732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46332"/>
            <a:ext cx="8229600" cy="4354468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800" u="sng" dirty="0" smtClean="0"/>
              <a:t>zákonodárná 		výkonná 		soudní</a:t>
            </a:r>
          </a:p>
          <a:p>
            <a:pPr marL="118872" indent="0">
              <a:buNone/>
            </a:pPr>
            <a:endParaRPr lang="cs-CZ" sz="2800" dirty="0" smtClean="0"/>
          </a:p>
          <a:p>
            <a:pPr marL="118872" indent="0">
              <a:buNone/>
            </a:pPr>
            <a:endParaRPr lang="cs-CZ" sz="2800" dirty="0"/>
          </a:p>
          <a:p>
            <a:pPr marL="118872" indent="0">
              <a:buNone/>
            </a:pPr>
            <a:r>
              <a:rPr lang="cs-CZ" sz="2800" dirty="0" smtClean="0"/>
              <a:t>ministr zdravotnictví 		Vrchní </a:t>
            </a:r>
            <a:r>
              <a:rPr lang="cs-CZ" sz="2800" dirty="0"/>
              <a:t>soud</a:t>
            </a:r>
          </a:p>
          <a:p>
            <a:pPr marL="118872" indent="0">
              <a:buNone/>
            </a:pPr>
            <a:r>
              <a:rPr lang="cs-CZ" sz="2800" dirty="0"/>
              <a:t>Poslanecká </a:t>
            </a:r>
            <a:r>
              <a:rPr lang="cs-CZ" sz="2800" dirty="0" smtClean="0"/>
              <a:t>sněmovna		státní zastupitel</a:t>
            </a:r>
            <a:endParaRPr lang="cs-CZ" sz="2800" dirty="0"/>
          </a:p>
          <a:p>
            <a:pPr marL="118872" indent="0">
              <a:buNone/>
            </a:pPr>
            <a:r>
              <a:rPr lang="cs-CZ" sz="2800" dirty="0" smtClean="0"/>
              <a:t>prezident republiky		Policie ČR</a:t>
            </a:r>
          </a:p>
          <a:p>
            <a:pPr marL="118872" indent="0">
              <a:buNone/>
            </a:pPr>
            <a:r>
              <a:rPr lang="cs-CZ" sz="2800" dirty="0" smtClean="0"/>
              <a:t>Senát				vláda</a:t>
            </a:r>
          </a:p>
          <a:p>
            <a:pPr marL="118872" indent="0">
              <a:buNone/>
            </a:pPr>
            <a:r>
              <a:rPr lang="cs-CZ" sz="2800" dirty="0" smtClean="0"/>
              <a:t>soudce krajského soudu		krajský úřad</a:t>
            </a:r>
          </a:p>
          <a:p>
            <a:pPr marL="118872" indent="0">
              <a:buNone/>
            </a:pP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95536" y="476672"/>
            <a:ext cx="82809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F8F8F8"/>
                </a:solidFill>
              </a:rPr>
              <a:t>Kdo reprezentuje jakou moc ve státě?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Roztřiďte instituce:</a:t>
            </a:r>
            <a:endParaRPr lang="cs-CZ" sz="105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53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Zákonodárná 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507288" cy="504055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dirty="0" smtClean="0"/>
              <a:t>Parlament ČR má 2 komory:</a:t>
            </a:r>
          </a:p>
          <a:p>
            <a:pPr marL="118872" indent="0">
              <a:buNone/>
            </a:pPr>
            <a:r>
              <a:rPr lang="cs-CZ" dirty="0"/>
              <a:t>	</a:t>
            </a:r>
            <a:r>
              <a:rPr lang="cs-CZ" u="sng" dirty="0" smtClean="0"/>
              <a:t>Poslanecká sněmovna </a:t>
            </a: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	zastupitelé: 		</a:t>
            </a:r>
          </a:p>
          <a:p>
            <a:pPr marL="118872" indent="0">
              <a:buNone/>
            </a:pPr>
            <a:r>
              <a:rPr lang="cs-CZ" dirty="0" smtClean="0"/>
              <a:t>	délka volebního období:</a:t>
            </a:r>
          </a:p>
          <a:p>
            <a:pPr marL="118872" indent="0">
              <a:buNone/>
            </a:pPr>
            <a:r>
              <a:rPr lang="cs-CZ" dirty="0" smtClean="0"/>
              <a:t>	nejbližší volby: </a:t>
            </a:r>
          </a:p>
          <a:p>
            <a:pPr marL="118872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Senát</a:t>
            </a: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	zastupitelé: 		</a:t>
            </a:r>
          </a:p>
          <a:p>
            <a:pPr marL="118872" indent="0">
              <a:buNone/>
            </a:pPr>
            <a:r>
              <a:rPr lang="cs-CZ" dirty="0" smtClean="0"/>
              <a:t>	délka volebního období:</a:t>
            </a:r>
          </a:p>
          <a:p>
            <a:pPr marL="118872" indent="0">
              <a:buNone/>
            </a:pPr>
            <a:r>
              <a:rPr lang="cs-CZ" dirty="0" smtClean="0"/>
              <a:t>	systém voleb: </a:t>
            </a:r>
          </a:p>
          <a:p>
            <a:pPr marL="118872" indent="0">
              <a:buNone/>
            </a:pPr>
            <a:r>
              <a:rPr lang="cs-CZ" dirty="0"/>
              <a:t>	</a:t>
            </a:r>
            <a:r>
              <a:rPr lang="cs-CZ" dirty="0" smtClean="0"/>
              <a:t>	každé 2 roky se obnoví 1/3 Senátu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261365" y="1628800"/>
            <a:ext cx="5266928" cy="5229200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lvl1pPr marL="438912" indent="-320040" algn="l" rtl="0" eaLnBrk="1" latinLnBrk="0" hangingPunct="1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52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/>
              <a:buChar char="▪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161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/>
              <a:buChar char="▪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3"/>
              <a:buChar char=""/>
              <a:defRPr kumimoji="0"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27632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31136" indent="-18288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 pitchFamily="18" charset="2"/>
              <a:buChar char="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18872" indent="0">
              <a:buClr>
                <a:srgbClr val="B83D68"/>
              </a:buClr>
              <a:buFont typeface="Wingdings 2"/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118872" indent="0">
              <a:buClr>
                <a:srgbClr val="B83D68"/>
              </a:buClr>
              <a:buFont typeface="Wingdings 2"/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118872" indent="0">
              <a:buClr>
                <a:srgbClr val="B83D68"/>
              </a:buClr>
              <a:buFont typeface="Wingdings 2"/>
              <a:buNone/>
            </a:pPr>
            <a:r>
              <a:rPr lang="cs-CZ" dirty="0" smtClean="0">
                <a:solidFill>
                  <a:prstClr val="black"/>
                </a:solidFill>
              </a:rPr>
              <a:t>200 poslanců</a:t>
            </a:r>
          </a:p>
          <a:p>
            <a:pPr marL="118872" indent="0">
              <a:buClr>
                <a:srgbClr val="B83D68"/>
              </a:buClr>
              <a:buFont typeface="Wingdings 2"/>
              <a:buNone/>
            </a:pPr>
            <a:r>
              <a:rPr lang="cs-CZ" dirty="0" smtClean="0">
                <a:solidFill>
                  <a:prstClr val="black"/>
                </a:solidFill>
              </a:rPr>
              <a:t>4 roky</a:t>
            </a:r>
          </a:p>
          <a:p>
            <a:pPr marL="118872" indent="0">
              <a:buClr>
                <a:srgbClr val="B83D68"/>
              </a:buClr>
              <a:buFont typeface="Wingdings 2"/>
              <a:buNone/>
            </a:pPr>
            <a:r>
              <a:rPr lang="cs-CZ" dirty="0" smtClean="0">
                <a:solidFill>
                  <a:prstClr val="black"/>
                </a:solidFill>
              </a:rPr>
              <a:t>v roce 2014</a:t>
            </a:r>
          </a:p>
          <a:p>
            <a:pPr marL="118872" indent="0">
              <a:buClr>
                <a:srgbClr val="B83D68"/>
              </a:buClr>
              <a:buFont typeface="Wingdings 2"/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118872" indent="0">
              <a:buClr>
                <a:srgbClr val="B83D68"/>
              </a:buClr>
              <a:buFont typeface="Wingdings 2"/>
              <a:buNone/>
            </a:pPr>
            <a:r>
              <a:rPr lang="cs-CZ" dirty="0" smtClean="0">
                <a:solidFill>
                  <a:prstClr val="black"/>
                </a:solidFill>
              </a:rPr>
              <a:t>81 senátorů</a:t>
            </a:r>
          </a:p>
          <a:p>
            <a:pPr marL="118872" indent="0">
              <a:buClr>
                <a:srgbClr val="B83D68"/>
              </a:buClr>
              <a:buFont typeface="Wingdings 2"/>
              <a:buNone/>
            </a:pPr>
            <a:r>
              <a:rPr lang="cs-CZ" dirty="0" smtClean="0">
                <a:solidFill>
                  <a:prstClr val="black"/>
                </a:solidFill>
              </a:rPr>
              <a:t>6 let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04864"/>
            <a:ext cx="574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1)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80107" y="4149080"/>
            <a:ext cx="599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2) </a:t>
            </a:r>
          </a:p>
        </p:txBody>
      </p:sp>
    </p:spTree>
    <p:extLst>
      <p:ext uri="{BB962C8B-B14F-4D97-AF65-F5344CB8AC3E}">
        <p14:creationId xmlns:p14="http://schemas.microsoft.com/office/powerpoint/2010/main" val="3453428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Parlament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556792"/>
            <a:ext cx="8229600" cy="4980663"/>
          </a:xfrm>
        </p:spPr>
        <p:txBody>
          <a:bodyPr>
            <a:normAutofit fontScale="92500" lnSpcReduction="20000"/>
          </a:bodyPr>
          <a:lstStyle/>
          <a:p>
            <a:pPr marL="118872" indent="0">
              <a:buNone/>
            </a:pPr>
            <a:r>
              <a:rPr lang="cs-CZ" dirty="0" smtClean="0"/>
              <a:t>Silnější pozici v Parlamentu má Poslanecká sněmovna. 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Parlament ČR přijímá zákony (</a:t>
            </a:r>
            <a:r>
              <a:rPr lang="cs-CZ" b="1" dirty="0" smtClean="0"/>
              <a:t>legislativní</a:t>
            </a:r>
            <a:r>
              <a:rPr lang="cs-CZ" dirty="0" smtClean="0"/>
              <a:t> funkce), spolurozhoduje o obsazení jiných orgánů (</a:t>
            </a:r>
            <a:r>
              <a:rPr lang="cs-CZ" b="1" dirty="0" smtClean="0"/>
              <a:t>ustavující</a:t>
            </a:r>
            <a:r>
              <a:rPr lang="cs-CZ" dirty="0" smtClean="0"/>
              <a:t> funkce) a kontroluje činnost vlády i jiných orgánů (</a:t>
            </a:r>
            <a:r>
              <a:rPr lang="cs-CZ" b="1" dirty="0" smtClean="0"/>
              <a:t>kontrolní</a:t>
            </a:r>
            <a:r>
              <a:rPr lang="cs-CZ" dirty="0" smtClean="0"/>
              <a:t> funkce).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Parlament si sám volí své orgány (např. výbory) a určuje pravidla vlastního jednání.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Předsedkyní </a:t>
            </a:r>
            <a:r>
              <a:rPr lang="cs-CZ" dirty="0" smtClean="0"/>
              <a:t>Poslanecké sněmovny </a:t>
            </a:r>
            <a:r>
              <a:rPr lang="cs-CZ" dirty="0" smtClean="0"/>
              <a:t>je </a:t>
            </a:r>
            <a:r>
              <a:rPr lang="cs-CZ" dirty="0" smtClean="0"/>
              <a:t>Miroslava Němcová, </a:t>
            </a:r>
            <a:r>
              <a:rPr lang="cs-CZ" dirty="0" smtClean="0"/>
              <a:t>předsedou </a:t>
            </a:r>
            <a:r>
              <a:rPr lang="cs-CZ" dirty="0" smtClean="0"/>
              <a:t>Senátu Milan Štěch.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4983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Výkonná 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8872" indent="0">
              <a:buNone/>
            </a:pPr>
            <a:r>
              <a:rPr lang="cs-CZ" dirty="0" smtClean="0"/>
              <a:t>Prezident je hlavní představitel státu i výkonné moci. Volený je na ………… let. Dříve volil prezidenta ………………………., v roce ………….. proběhne první ……………….. volba prezidenta. Vrcholným orgánem výkonné moci je ……………………</a:t>
            </a:r>
          </a:p>
          <a:p>
            <a:pPr marL="118872" indent="0">
              <a:buNone/>
            </a:pPr>
            <a:r>
              <a:rPr lang="cs-CZ" dirty="0" smtClean="0"/>
              <a:t>Skládá se z …………….... vlády (neboli premiéra) a …………………. jednotlivých resortů. </a:t>
            </a:r>
          </a:p>
          <a:p>
            <a:pPr marL="118872" indent="0">
              <a:buNone/>
            </a:pPr>
            <a:r>
              <a:rPr lang="cs-CZ" dirty="0" smtClean="0"/>
              <a:t>Současný prezident ČR je …………………………</a:t>
            </a:r>
          </a:p>
          <a:p>
            <a:pPr marL="118872" indent="0">
              <a:buNone/>
            </a:pPr>
            <a:r>
              <a:rPr lang="cs-CZ" dirty="0" smtClean="0"/>
              <a:t>a premiér je ………………………………………</a:t>
            </a:r>
          </a:p>
          <a:p>
            <a:pPr marL="118872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9140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Prezident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1" y="1556792"/>
            <a:ext cx="8661551" cy="5040560"/>
          </a:xfrm>
        </p:spPr>
        <p:txBody>
          <a:bodyPr>
            <a:normAutofit fontScale="92500" lnSpcReduction="10000"/>
          </a:bodyPr>
          <a:lstStyle/>
          <a:p>
            <a:pPr marL="118872" indent="0">
              <a:buNone/>
            </a:pPr>
            <a:r>
              <a:rPr lang="cs-CZ" dirty="0" smtClean="0"/>
              <a:t>Prezidentem ČR je Václav Klaus. 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Ze své funkce není nikomu </a:t>
            </a:r>
            <a:r>
              <a:rPr lang="cs-CZ" dirty="0" smtClean="0"/>
              <a:t>odpovědný </a:t>
            </a:r>
            <a:r>
              <a:rPr lang="cs-CZ" dirty="0" smtClean="0"/>
              <a:t>a může být </a:t>
            </a:r>
            <a:r>
              <a:rPr lang="cs-CZ" dirty="0" smtClean="0"/>
              <a:t>odvolán pouze </a:t>
            </a:r>
            <a:r>
              <a:rPr lang="cs-CZ" dirty="0" smtClean="0"/>
              <a:t>v případě odsouzení </a:t>
            </a:r>
            <a:r>
              <a:rPr lang="cs-CZ" dirty="0" smtClean="0"/>
              <a:t>za </a:t>
            </a:r>
            <a:r>
              <a:rPr lang="cs-CZ" dirty="0" smtClean="0"/>
              <a:t>velezradu. 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Prezident reprezentuje zemi v zahraničí. Jmenuje např. soudce, generály nebo profesory. Je vrchním velitelem ozbrojených sil. 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Může udělovat amnestie (zmírňovat nebo odpouštět tresty odsouzeným).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814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Vláda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19" y="1484784"/>
            <a:ext cx="8736403" cy="5129609"/>
          </a:xfrm>
        </p:spPr>
        <p:txBody>
          <a:bodyPr>
            <a:normAutofit fontScale="92500" lnSpcReduction="10000"/>
          </a:bodyPr>
          <a:lstStyle/>
          <a:p>
            <a:pPr marL="118872" indent="0">
              <a:buNone/>
            </a:pPr>
            <a:r>
              <a:rPr lang="cs-CZ" dirty="0" smtClean="0"/>
              <a:t>Silnější postavení než prezident má v ČR </a:t>
            </a:r>
            <a:r>
              <a:rPr lang="cs-CZ" b="1" dirty="0" smtClean="0"/>
              <a:t>vláda</a:t>
            </a:r>
            <a:r>
              <a:rPr lang="cs-CZ" dirty="0" smtClean="0"/>
              <a:t>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Utváří se zpravidla po volbách do Parlamentu. Prezident jmenuje </a:t>
            </a:r>
            <a:r>
              <a:rPr lang="cs-CZ" b="1" dirty="0" smtClean="0"/>
              <a:t>předsedu vlády </a:t>
            </a:r>
            <a:r>
              <a:rPr lang="cs-CZ" dirty="0" smtClean="0"/>
              <a:t>(zpravidla z vítězné politické strany) a na jeho návrh potom jmenuje ministry. 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Vládě musí být </a:t>
            </a:r>
            <a:r>
              <a:rPr lang="cs-CZ" b="1" dirty="0" smtClean="0"/>
              <a:t>vyslovena </a:t>
            </a:r>
            <a:r>
              <a:rPr lang="cs-CZ" b="1" dirty="0" smtClean="0"/>
              <a:t>důvěra</a:t>
            </a:r>
            <a:r>
              <a:rPr lang="cs-CZ" dirty="0" smtClean="0"/>
              <a:t> </a:t>
            </a:r>
            <a:r>
              <a:rPr lang="cs-CZ" dirty="0" smtClean="0"/>
              <a:t>v Poslanecké </a:t>
            </a:r>
          </a:p>
          <a:p>
            <a:pPr marL="118872" indent="0">
              <a:buNone/>
            </a:pPr>
            <a:r>
              <a:rPr lang="cs-CZ" dirty="0" smtClean="0"/>
              <a:t>sněmovně. 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Současným předsedou </a:t>
            </a:r>
            <a:r>
              <a:rPr lang="cs-CZ" dirty="0" smtClean="0"/>
              <a:t>vlády je </a:t>
            </a:r>
            <a:r>
              <a:rPr lang="cs-CZ" dirty="0" smtClean="0"/>
              <a:t>Petr Nečas. </a:t>
            </a:r>
          </a:p>
        </p:txBody>
      </p:sp>
    </p:spTree>
    <p:extLst>
      <p:ext uri="{BB962C8B-B14F-4D97-AF65-F5344CB8AC3E}">
        <p14:creationId xmlns:p14="http://schemas.microsoft.com/office/powerpoint/2010/main" val="354161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Soudní 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1"/>
            <a:ext cx="8568952" cy="4772000"/>
          </a:xfrm>
        </p:spPr>
        <p:txBody>
          <a:bodyPr/>
          <a:lstStyle/>
          <a:p>
            <a:pPr marL="118872" indent="0">
              <a:buNone/>
            </a:pPr>
            <a:r>
              <a:rPr lang="cs-CZ" dirty="0" smtClean="0"/>
              <a:t>Soudní moc musí být ……………….., nesmí být tedy ovlivňována politickými příkazy. 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Soudci musí být také …………………., to znamená nepracovat na případech, ve kterých jsou jakkoli zainteresování. 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Povinností soudů je rozhodovat bez zbytečných průtahů a pouze podle 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920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Soustava soudů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3"/>
            <a:ext cx="8568952" cy="4844008"/>
          </a:xfrm>
        </p:spPr>
        <p:txBody>
          <a:bodyPr/>
          <a:lstStyle/>
          <a:p>
            <a:pPr marL="118872" indent="0">
              <a:buNone/>
            </a:pPr>
            <a:r>
              <a:rPr lang="cs-CZ" dirty="0" smtClean="0"/>
              <a:t>určená Ústavou ČR: 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2882462"/>
              </p:ext>
            </p:extLst>
          </p:nvPr>
        </p:nvGraphicFramePr>
        <p:xfrm>
          <a:off x="1524000" y="1700808"/>
          <a:ext cx="7008440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15158753"/>
              </p:ext>
            </p:extLst>
          </p:nvPr>
        </p:nvGraphicFramePr>
        <p:xfrm>
          <a:off x="7164288" y="2204864"/>
          <a:ext cx="1368152" cy="720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352988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55448"/>
            <a:ext cx="8712968" cy="1252728"/>
          </a:xfrm>
        </p:spPr>
        <p:txBody>
          <a:bodyPr>
            <a:noAutofit/>
          </a:bodyPr>
          <a:lstStyle/>
          <a:p>
            <a:r>
              <a:rPr lang="cs-CZ" sz="3600" dirty="0" smtClean="0"/>
              <a:t>Možný průběh občanského soudního řízení</a:t>
            </a:r>
            <a:endParaRPr lang="cs-CZ" sz="3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138853"/>
              </p:ext>
            </p:extLst>
          </p:nvPr>
        </p:nvGraphicFramePr>
        <p:xfrm>
          <a:off x="5868144" y="2204864"/>
          <a:ext cx="2520280" cy="297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59237058"/>
              </p:ext>
            </p:extLst>
          </p:nvPr>
        </p:nvGraphicFramePr>
        <p:xfrm>
          <a:off x="-252536" y="1772816"/>
          <a:ext cx="5915000" cy="47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9" name="Přímá spojnice se šipkou 8"/>
          <p:cNvCxnSpPr/>
          <p:nvPr/>
        </p:nvCxnSpPr>
        <p:spPr>
          <a:xfrm>
            <a:off x="5148064" y="2636912"/>
            <a:ext cx="144016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148064" y="5085184"/>
            <a:ext cx="144016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148064" y="4149080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16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536" y="476672"/>
            <a:ext cx="799288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F8F8F8"/>
                </a:solidFill>
              </a:rPr>
              <a:t>Kdo je kdo v ČR?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600" dirty="0">
                <a:solidFill>
                  <a:prstClr val="black"/>
                </a:solidFill>
              </a:rPr>
              <a:t>Znáte osoby, které nás reprezentují a rozhodují o dění v naší zemi? </a:t>
            </a:r>
            <a:r>
              <a:rPr lang="cs-CZ" sz="2600" dirty="0" smtClean="0">
                <a:solidFill>
                  <a:prstClr val="black"/>
                </a:solidFill>
              </a:rPr>
              <a:t>Přiřaďte ke jménům jejich funkce:</a:t>
            </a:r>
          </a:p>
          <a:p>
            <a:endParaRPr lang="cs-CZ" sz="2600" dirty="0">
              <a:solidFill>
                <a:prstClr val="black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600" dirty="0" smtClean="0">
                <a:solidFill>
                  <a:prstClr val="black"/>
                </a:solidFill>
              </a:rPr>
              <a:t>Petr Nečas</a:t>
            </a:r>
          </a:p>
          <a:p>
            <a:pPr>
              <a:lnSpc>
                <a:spcPct val="150000"/>
              </a:lnSpc>
            </a:pPr>
            <a:r>
              <a:rPr lang="cs-CZ" sz="2600" dirty="0" smtClean="0">
                <a:solidFill>
                  <a:prstClr val="black"/>
                </a:solidFill>
              </a:rPr>
              <a:t>Milan Štěch</a:t>
            </a:r>
          </a:p>
          <a:p>
            <a:pPr>
              <a:lnSpc>
                <a:spcPct val="150000"/>
              </a:lnSpc>
            </a:pPr>
            <a:r>
              <a:rPr lang="cs-CZ" sz="2600" dirty="0" smtClean="0">
                <a:solidFill>
                  <a:prstClr val="black"/>
                </a:solidFill>
              </a:rPr>
              <a:t>Václav Klaus</a:t>
            </a:r>
          </a:p>
          <a:p>
            <a:pPr>
              <a:lnSpc>
                <a:spcPct val="150000"/>
              </a:lnSpc>
            </a:pPr>
            <a:r>
              <a:rPr lang="cs-CZ" sz="2600" dirty="0" smtClean="0">
                <a:solidFill>
                  <a:prstClr val="black"/>
                </a:solidFill>
              </a:rPr>
              <a:t>Miroslava Němcová</a:t>
            </a:r>
          </a:p>
          <a:p>
            <a:pPr>
              <a:lnSpc>
                <a:spcPct val="150000"/>
              </a:lnSpc>
            </a:pPr>
            <a:r>
              <a:rPr lang="cs-CZ" sz="2600" dirty="0" smtClean="0">
                <a:solidFill>
                  <a:prstClr val="black"/>
                </a:solidFill>
              </a:rPr>
              <a:t>Petr Fiala</a:t>
            </a:r>
          </a:p>
          <a:p>
            <a:pPr>
              <a:lnSpc>
                <a:spcPct val="150000"/>
              </a:lnSpc>
            </a:pPr>
            <a:r>
              <a:rPr lang="cs-CZ" sz="2600" dirty="0" smtClean="0">
                <a:solidFill>
                  <a:prstClr val="black"/>
                </a:solidFill>
              </a:rPr>
              <a:t>Miroslav Kalousek</a:t>
            </a:r>
            <a:endParaRPr lang="cs-CZ" sz="2600" dirty="0" smtClean="0">
              <a:solidFill>
                <a:prstClr val="black"/>
              </a:solidFill>
            </a:endParaRPr>
          </a:p>
          <a:p>
            <a:endParaRPr lang="cs-CZ" sz="2600" dirty="0">
              <a:solidFill>
                <a:prstClr val="black"/>
              </a:solidFill>
            </a:endParaRPr>
          </a:p>
          <a:p>
            <a:endParaRPr lang="cs-CZ" sz="26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4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916016"/>
          </a:xfrm>
        </p:spPr>
        <p:txBody>
          <a:bodyPr>
            <a:normAutofit fontScale="92500" lnSpcReduction="20000"/>
          </a:bodyPr>
          <a:lstStyle/>
          <a:p>
            <a:pPr marL="118872" indent="0">
              <a:buNone/>
            </a:pPr>
            <a:r>
              <a:rPr lang="cs-CZ" dirty="0" smtClean="0"/>
              <a:t>V každém výroku je chyba, opravte je</a:t>
            </a:r>
            <a:r>
              <a:rPr lang="cs-CZ" dirty="0" smtClean="0"/>
              <a:t>:</a:t>
            </a:r>
          </a:p>
          <a:p>
            <a:pPr marL="118872" indent="0">
              <a:buNone/>
            </a:pPr>
            <a:endParaRPr lang="cs-CZ" dirty="0" smtClean="0"/>
          </a:p>
          <a:p>
            <a:pPr marL="633222" indent="-514350">
              <a:buAutoNum type="arabicParenR"/>
            </a:pPr>
            <a:r>
              <a:rPr lang="cs-CZ" dirty="0" smtClean="0"/>
              <a:t>Dělba státní moci slouží k snadnějšímu potlačení demokracie.</a:t>
            </a:r>
          </a:p>
          <a:p>
            <a:pPr marL="633222" indent="-514350">
              <a:buAutoNum type="arabicParenR"/>
            </a:pPr>
            <a:r>
              <a:rPr lang="cs-CZ" dirty="0" smtClean="0"/>
              <a:t>Státní moc se dělí na zákonodárnou, parlamentní a soudní. </a:t>
            </a:r>
          </a:p>
          <a:p>
            <a:pPr marL="633222" indent="-514350">
              <a:buAutoNum type="arabicParenR"/>
            </a:pPr>
            <a:r>
              <a:rPr lang="cs-CZ" dirty="0" smtClean="0"/>
              <a:t>Parlament ČR je jednokomorový.</a:t>
            </a:r>
          </a:p>
          <a:p>
            <a:pPr marL="633222" indent="-514350">
              <a:buAutoNum type="arabicParenR"/>
            </a:pPr>
            <a:r>
              <a:rPr lang="cs-CZ" dirty="0" smtClean="0"/>
              <a:t>Vláda a ministři schvalují zákony.</a:t>
            </a:r>
          </a:p>
          <a:p>
            <a:pPr marL="633222" indent="-514350">
              <a:buAutoNum type="arabicParenR"/>
            </a:pPr>
            <a:r>
              <a:rPr lang="cs-CZ" dirty="0" smtClean="0"/>
              <a:t>Prezident ČR je podřízen a odpovědný poslanecké sněmovně.</a:t>
            </a:r>
          </a:p>
          <a:p>
            <a:pPr marL="633222" indent="-514350">
              <a:buAutoNum type="arabicParenR"/>
            </a:pPr>
            <a:r>
              <a:rPr lang="cs-CZ" dirty="0" smtClean="0"/>
              <a:t>Soudci musí být nestranní, nezávislí a rozhodovat podle svého uvážení bez ohledu na cokoli jiného. </a:t>
            </a:r>
          </a:p>
          <a:p>
            <a:pPr marL="118872" indent="0">
              <a:buNone/>
            </a:pP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1115616" y="2614632"/>
            <a:ext cx="144016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065050" y="3356992"/>
            <a:ext cx="192277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07904" y="3717032"/>
            <a:ext cx="25922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115616" y="4077072"/>
            <a:ext cx="24482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282031" y="4437112"/>
            <a:ext cx="28185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300192" y="5517232"/>
            <a:ext cx="21602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115616" y="5877272"/>
            <a:ext cx="216641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853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625609"/>
          </a:xfrm>
        </p:spPr>
        <p:txBody>
          <a:bodyPr>
            <a:normAutofit fontScale="85000" lnSpcReduction="20000"/>
          </a:bodyPr>
          <a:lstStyle/>
          <a:p>
            <a:pPr marL="118872" indent="0">
              <a:buNone/>
            </a:pPr>
            <a:r>
              <a:rPr lang="cs-CZ" sz="2600" dirty="0"/>
              <a:t>DUFEK, Pavel. </a:t>
            </a:r>
            <a:r>
              <a:rPr lang="cs-CZ" sz="2600" i="1" dirty="0"/>
              <a:t>Společenské vědy pro střední školy</a:t>
            </a:r>
            <a:r>
              <a:rPr lang="cs-CZ" sz="2600" dirty="0"/>
              <a:t>. Vyd. 1. Brno: </a:t>
            </a:r>
            <a:r>
              <a:rPr lang="cs-CZ" sz="2600" dirty="0" err="1"/>
              <a:t>Didaktis</a:t>
            </a:r>
            <a:r>
              <a:rPr lang="cs-CZ" sz="2600" dirty="0"/>
              <a:t>, c2010, 87 s. ISBN 978-807-3581-527. </a:t>
            </a:r>
            <a:endParaRPr lang="cs-CZ" sz="2600" dirty="0" smtClean="0"/>
          </a:p>
          <a:p>
            <a:pPr marL="118872" indent="0">
              <a:buNone/>
            </a:pPr>
            <a:endParaRPr lang="cs-CZ" sz="2600" dirty="0"/>
          </a:p>
          <a:p>
            <a:pPr marL="118872" indent="0">
              <a:buNone/>
            </a:pPr>
            <a:r>
              <a:rPr lang="cs-CZ" sz="2600" dirty="0"/>
              <a:t>EICHLER, Bohuslav, Radovan RYSKA a Vladimír SVOBODA. </a:t>
            </a:r>
            <a:r>
              <a:rPr lang="cs-CZ" sz="2600" i="1" dirty="0"/>
              <a:t>Základy státoprávní teorie, ekonomie a ekonomiky, neformální logiky</a:t>
            </a:r>
            <a:r>
              <a:rPr lang="cs-CZ" sz="2600" dirty="0"/>
              <a:t>: </a:t>
            </a:r>
            <a:r>
              <a:rPr lang="cs-CZ" sz="2600" i="1" dirty="0"/>
              <a:t>základy společenských věd pro střední školy</a:t>
            </a:r>
            <a:r>
              <a:rPr lang="cs-CZ" sz="2600" dirty="0"/>
              <a:t>. 1. vyd. Praha: Fortuna, 1995, 165 s. Základy společenských věd. ISBN 80-716-8240-3. </a:t>
            </a:r>
            <a:endParaRPr lang="cs-CZ" sz="2600" dirty="0" smtClean="0"/>
          </a:p>
          <a:p>
            <a:pPr marL="118872" indent="0">
              <a:buNone/>
            </a:pPr>
            <a:endParaRPr lang="cs-CZ" sz="2600" dirty="0"/>
          </a:p>
          <a:p>
            <a:pPr marL="118872" indent="0">
              <a:buNone/>
            </a:pPr>
            <a:r>
              <a:rPr lang="cs-CZ" sz="2600" i="1" dirty="0" smtClean="0"/>
              <a:t>Poslanecká </a:t>
            </a:r>
            <a:r>
              <a:rPr lang="cs-CZ" sz="2600" i="1" dirty="0"/>
              <a:t>sněmovna Parlamentu ČR</a:t>
            </a:r>
            <a:r>
              <a:rPr lang="cs-CZ" sz="2600" dirty="0"/>
              <a:t> [online]. [cit. 2012-09-23]. Dostupné z: http://www.psp.cz/sqw/hp.sqw </a:t>
            </a:r>
            <a:endParaRPr lang="cs-CZ" sz="2600" dirty="0" smtClean="0"/>
          </a:p>
          <a:p>
            <a:pPr marL="118872" indent="0">
              <a:buNone/>
            </a:pPr>
            <a:endParaRPr lang="cs-CZ" sz="2600" dirty="0"/>
          </a:p>
          <a:p>
            <a:pPr marL="118872" indent="0">
              <a:buNone/>
            </a:pPr>
            <a:r>
              <a:rPr lang="cs-CZ" sz="2600" i="1" dirty="0"/>
              <a:t>Senát Parlamentu ČR</a:t>
            </a:r>
            <a:r>
              <a:rPr lang="cs-CZ" sz="2600" dirty="0"/>
              <a:t> [online]. [cit. 2012-09-23]. Dostupné z: http://www.senat.cz/ </a:t>
            </a:r>
            <a:endParaRPr lang="cs-CZ" sz="2600" dirty="0" smtClean="0"/>
          </a:p>
          <a:p>
            <a:pPr marL="118872" indent="0">
              <a:buNone/>
            </a:pPr>
            <a:endParaRPr lang="cs-CZ" sz="2600" dirty="0"/>
          </a:p>
          <a:p>
            <a:pPr marL="118872" indent="0">
              <a:buNone/>
            </a:pPr>
            <a:r>
              <a:rPr lang="cs-CZ" sz="2600" i="1" dirty="0" smtClean="0"/>
              <a:t>Vláda České republiky</a:t>
            </a:r>
            <a:r>
              <a:rPr lang="cs-CZ" sz="2600" dirty="0" smtClean="0"/>
              <a:t> [online]. [cit. 2012-09-23]. Dostupné z: http://www.vlada.cz/ </a:t>
            </a:r>
          </a:p>
          <a:p>
            <a:pPr marL="118872" indent="0">
              <a:buNone/>
            </a:pP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434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1162</Words>
  <Application>Microsoft Office PowerPoint</Application>
  <PresentationFormat>Předvádění na obrazovce (4:3)</PresentationFormat>
  <Paragraphs>202</Paragraphs>
  <Slides>15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Modul</vt:lpstr>
      <vt:lpstr>Státní moc</vt:lpstr>
      <vt:lpstr>Proč dělba státní moci?</vt:lpstr>
      <vt:lpstr>Státní moc</vt:lpstr>
      <vt:lpstr>Prezentace aplikace PowerPoint</vt:lpstr>
      <vt:lpstr>Zákonodárná moc</vt:lpstr>
      <vt:lpstr>Parlament ČR</vt:lpstr>
      <vt:lpstr>Výkonná moc</vt:lpstr>
      <vt:lpstr>Prezident ČR</vt:lpstr>
      <vt:lpstr>Vláda ČR</vt:lpstr>
      <vt:lpstr>Soudní moc</vt:lpstr>
      <vt:lpstr>Soustava soudů v ČR</vt:lpstr>
      <vt:lpstr>Možný průběh občanského soudního řízení</vt:lpstr>
      <vt:lpstr>Prezentace aplikace PowerPoint</vt:lpstr>
      <vt:lpstr>Shrnutí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moc</dc:title>
  <dc:creator>Jarca</dc:creator>
  <cp:lastModifiedBy>Jarca</cp:lastModifiedBy>
  <cp:revision>5</cp:revision>
  <dcterms:created xsi:type="dcterms:W3CDTF">2012-09-23T18:45:28Z</dcterms:created>
  <dcterms:modified xsi:type="dcterms:W3CDTF">2012-09-24T13:43:39Z</dcterms:modified>
</cp:coreProperties>
</file>