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0" r:id="rId4"/>
    <p:sldId id="258" r:id="rId5"/>
    <p:sldId id="262" r:id="rId6"/>
    <p:sldId id="259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4D019F-96B7-4092-B1A4-E29A18CE8574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54C0E-1FBB-41DA-B871-A273850F60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434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54C0E-1FBB-41DA-B871-A273850F60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52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54C0E-1FBB-41DA-B871-A273850F60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257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654C0E-1FBB-41DA-B871-A273850F60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257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191DA317-7974-43FC-993C-6C24A02DD462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13A192FE-D3C5-4EE7-9BCD-207AD466CC8A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png"/><Relationship Id="rId7" Type="http://schemas.openxmlformats.org/officeDocument/2006/relationships/image" Target="../media/image11.wmf"/><Relationship Id="rId12" Type="http://schemas.openxmlformats.org/officeDocument/2006/relationships/image" Target="../media/image16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wmf"/><Relationship Id="rId5" Type="http://schemas.openxmlformats.org/officeDocument/2006/relationships/image" Target="../media/image9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png"/><Relationship Id="rId7" Type="http://schemas.openxmlformats.org/officeDocument/2006/relationships/image" Target="../media/image11.wmf"/><Relationship Id="rId12" Type="http://schemas.openxmlformats.org/officeDocument/2006/relationships/image" Target="../media/image16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wmf"/><Relationship Id="rId5" Type="http://schemas.openxmlformats.org/officeDocument/2006/relationships/image" Target="../media/image9.png"/><Relationship Id="rId10" Type="http://schemas.openxmlformats.org/officeDocument/2006/relationships/image" Target="../media/image14.wmf"/><Relationship Id="rId4" Type="http://schemas.openxmlformats.org/officeDocument/2006/relationships/image" Target="../media/image8.png"/><Relationship Id="rId9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268760"/>
            <a:ext cx="4248409" cy="927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dnadpis 2"/>
          <p:cNvSpPr>
            <a:spLocks noGrp="1"/>
          </p:cNvSpPr>
          <p:nvPr>
            <p:ph type="ctrTitle"/>
          </p:nvPr>
        </p:nvSpPr>
        <p:spPr>
          <a:xfrm>
            <a:off x="2337555" y="2276872"/>
            <a:ext cx="4714686" cy="11323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</a:rPr>
              <a:t>ZŠP a ZŠS Uherský Brod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</a:rPr>
              <a:t>projekt 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</a:rPr>
              <a:t>č. CZ.1.07/1.4.00/21.0961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subTitle" idx="1"/>
          </p:nvPr>
        </p:nvSpPr>
        <p:spPr>
          <a:xfrm>
            <a:off x="755576" y="4005064"/>
            <a:ext cx="7992888" cy="93610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>Přírodopis Č. </a:t>
            </a:r>
            <a:r>
              <a:rPr kumimoji="0" lang="cs-CZ" sz="2800" b="0" i="0" u="none" strike="noStrike" kern="0" cap="none" spc="0" normalizeH="0" baseline="0" noProof="0" dirty="0" err="1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>DUMu</a:t>
            </a:r>
            <a:r>
              <a:rPr kumimoji="0" lang="cs-CZ" sz="28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>:  </a:t>
            </a: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/>
            </a:r>
            <a:b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</a:b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>VY_32_INOVACE_14_životní prostředí </a:t>
            </a:r>
            <a:r>
              <a:rPr kumimoji="0" lang="cs-CZ" sz="28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  <a:t/>
            </a:r>
            <a:br>
              <a:rPr kumimoji="0" lang="cs-CZ" sz="28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rPr>
            </a:br>
            <a:endParaRPr kumimoji="0" lang="cs-CZ" sz="2800" b="0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7" name="TextovéPole 5"/>
          <p:cNvSpPr txBox="1">
            <a:spLocks noChangeArrowheads="1"/>
          </p:cNvSpPr>
          <p:nvPr/>
        </p:nvSpPr>
        <p:spPr bwMode="auto">
          <a:xfrm>
            <a:off x="827584" y="5197778"/>
            <a:ext cx="410445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Franklin Gothic Medium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Franklin Gothic Medium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LnTx/>
                <a:uFillTx/>
                <a:latin typeface="Franklin Gothic Medium"/>
              </a:rPr>
              <a:t>Jméno autora:	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uLnTx/>
                <a:uFillTx/>
                <a:latin typeface="Franklin Gothic Medium"/>
              </a:rPr>
              <a:t>Pavla Zajdová</a:t>
            </a:r>
            <a:endParaRPr kumimoji="0" lang="cs-CZ" sz="20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uLnTx/>
              <a:uFillTx/>
              <a:latin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3456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412776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24000" indent="-1524000"/>
            <a:r>
              <a:rPr lang="cs-CZ" sz="2400" dirty="0" smtClean="0"/>
              <a:t>Anotace: Prezentace je určena žákům </a:t>
            </a:r>
          </a:p>
          <a:p>
            <a:pPr marL="1433513" indent="-1433513"/>
            <a:r>
              <a:rPr lang="cs-CZ" sz="2400" dirty="0"/>
              <a:t> </a:t>
            </a:r>
            <a:r>
              <a:rPr lang="cs-CZ" sz="2400" dirty="0" smtClean="0"/>
              <a:t>             6. tříd ZŠ praktické jako metodická pomůcka do hodin přírodopisu.</a:t>
            </a:r>
          </a:p>
          <a:p>
            <a:pPr marL="1433513" indent="-1433513"/>
            <a:r>
              <a:rPr lang="cs-CZ" sz="2400" dirty="0"/>
              <a:t> </a:t>
            </a:r>
            <a:r>
              <a:rPr lang="cs-CZ" sz="2400" dirty="0" smtClean="0"/>
              <a:t>            Zábavnou formou zprostředkovává žákům učivo o ekologických jevech naší planety.</a:t>
            </a:r>
          </a:p>
          <a:p>
            <a:pPr marL="1433513"/>
            <a:r>
              <a:rPr lang="cs-CZ" sz="2400" dirty="0" smtClean="0"/>
              <a:t>Lze tisknout i jako pracovní list.</a:t>
            </a:r>
          </a:p>
          <a:p>
            <a:pPr marL="1433513"/>
            <a:r>
              <a:rPr lang="cs-CZ" sz="2400" dirty="0" smtClean="0"/>
              <a:t>Doba vytvoření vzdělávacího materiálu - duben 2012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4707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475656" y="456687"/>
            <a:ext cx="6192688" cy="5582397"/>
            <a:chOff x="1475656" y="456687"/>
            <a:chExt cx="6192688" cy="5582397"/>
          </a:xfrm>
        </p:grpSpPr>
        <p:pic>
          <p:nvPicPr>
            <p:cNvPr id="2056" name="Picture 8" descr="C:\Documents and Settings\Administrator\Local Settings\Temporary Internet Files\Content.IE5\FG6SSIWA\MP900438900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6136" y="4806793"/>
              <a:ext cx="1688232" cy="1232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475656" y="2635171"/>
              <a:ext cx="61926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r>
                <a:rPr lang="cs-CZ" sz="3600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Životní prostředí</a:t>
              </a:r>
              <a:endParaRPr lang="cs-CZ" sz="3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pic>
          <p:nvPicPr>
            <p:cNvPr id="2052" name="Picture 4" descr="C:\Documents and Settings\Administrator\Local Settings\Temporary Internet Files\Content.IE5\3OM6DT3F\MC900437643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7559" y="456687"/>
              <a:ext cx="1848882" cy="18488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Documents and Settings\Administrator\Local Settings\Temporary Internet Files\Content.IE5\01K3M5O7\MP900430848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4581128"/>
              <a:ext cx="1618960" cy="1424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C:\Documents and Settings\Administrator\Local Settings\Temporary Internet Files\Content.IE5\FG6SSIWA\MP900437296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8853" y="3573016"/>
              <a:ext cx="2646294" cy="20162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896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234302" y="873418"/>
            <a:ext cx="8658177" cy="646331"/>
            <a:chOff x="234302" y="873418"/>
            <a:chExt cx="8658177" cy="646331"/>
          </a:xfrm>
        </p:grpSpPr>
        <p:pic>
          <p:nvPicPr>
            <p:cNvPr id="1026" name="Picture 2" descr="C:\Documents and Settings\Administrator\Local Settings\Temporary Internet Files\Content.IE5\01K3M5O7\MC900437567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302" y="902421"/>
              <a:ext cx="813781" cy="588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1115616" y="873418"/>
              <a:ext cx="7776863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61950" indent="-361950">
                <a:buAutoNum type="arabicPeriod"/>
                <a:tabLst>
                  <a:tab pos="361950" algn="l"/>
                </a:tabLst>
              </a:pPr>
              <a:r>
                <a:rPr lang="cs-CZ" dirty="0" smtClean="0"/>
                <a:t>Co všechno může způsobit znečištěné ovzduší nebo </a:t>
              </a:r>
            </a:p>
            <a:p>
              <a:pPr>
                <a:tabLst>
                  <a:tab pos="361950" algn="l"/>
                </a:tabLst>
              </a:pPr>
              <a:r>
                <a:rPr lang="cs-CZ" dirty="0"/>
                <a:t> </a:t>
              </a:r>
              <a:r>
                <a:rPr lang="cs-CZ" dirty="0" smtClean="0"/>
                <a:t>    znečištěná voda?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755576" y="2264846"/>
            <a:ext cx="7920879" cy="3108234"/>
            <a:chOff x="755576" y="2264846"/>
            <a:chExt cx="7920879" cy="3108234"/>
          </a:xfrm>
        </p:grpSpPr>
        <p:sp>
          <p:nvSpPr>
            <p:cNvPr id="4" name="TextovéPole 3"/>
            <p:cNvSpPr txBox="1"/>
            <p:nvPr/>
          </p:nvSpPr>
          <p:spPr>
            <a:xfrm>
              <a:off x="798867" y="2264846"/>
              <a:ext cx="619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Lidé bývají častěji </a:t>
              </a:r>
              <a:endParaRPr lang="cs-CZ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3059832" y="2276872"/>
              <a:ext cx="2664296" cy="34528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55576" y="2787757"/>
              <a:ext cx="6048672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Dochází k odumírání </a:t>
              </a:r>
            </a:p>
            <a:p>
              <a:endParaRPr lang="cs-CZ" dirty="0" smtClean="0"/>
            </a:p>
            <a:p>
              <a:r>
                <a:rPr lang="cs-CZ" dirty="0" smtClean="0"/>
                <a:t>Postupně mohou mizet různé druhy                  a  </a:t>
              </a:r>
            </a:p>
            <a:p>
              <a:endParaRPr lang="cs-CZ" dirty="0"/>
            </a:p>
            <a:p>
              <a:r>
                <a:rPr lang="cs-CZ" dirty="0" smtClean="0"/>
                <a:t>Ve vodách uhynou</a:t>
              </a:r>
            </a:p>
            <a:p>
              <a:endParaRPr lang="cs-CZ" dirty="0"/>
            </a:p>
            <a:p>
              <a:r>
                <a:rPr lang="cs-CZ" dirty="0" smtClean="0"/>
                <a:t>Nebudeme mít dostatek pitné </a:t>
              </a:r>
            </a:p>
            <a:p>
              <a:endParaRPr lang="cs-CZ" dirty="0"/>
            </a:p>
            <a:p>
              <a:r>
                <a:rPr lang="cs-CZ" dirty="0" smtClean="0"/>
                <a:t>V přírodě nebudeme mít možnost se </a:t>
              </a:r>
              <a:endParaRPr lang="cs-CZ" dirty="0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4015" y="2820154"/>
              <a:ext cx="2682875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145" y="3361655"/>
              <a:ext cx="1234047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0232" y="3377222"/>
              <a:ext cx="2016223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6" name="Picture 2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5226" y="3922365"/>
              <a:ext cx="2011363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8" name="Picture 2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8459" y="4458724"/>
              <a:ext cx="1627717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50" name="Picture 2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1645" y="5007955"/>
              <a:ext cx="2005013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551482" y="5873191"/>
            <a:ext cx="7715238" cy="801262"/>
            <a:chOff x="551482" y="5873191"/>
            <a:chExt cx="7715238" cy="801262"/>
          </a:xfrm>
        </p:grpSpPr>
        <p:grpSp>
          <p:nvGrpSpPr>
            <p:cNvPr id="16" name="Skupina 15"/>
            <p:cNvGrpSpPr/>
            <p:nvPr/>
          </p:nvGrpSpPr>
          <p:grpSpPr>
            <a:xfrm>
              <a:off x="1812149" y="5873191"/>
              <a:ext cx="6454571" cy="801262"/>
              <a:chOff x="741904" y="5378940"/>
              <a:chExt cx="7778544" cy="1278883"/>
            </a:xfrm>
          </p:grpSpPr>
          <p:pic>
            <p:nvPicPr>
              <p:cNvPr id="1027" name="Picture 3" descr="C:\Documents and Settings\Administrator\Local Settings\Temporary Internet Files\Content.IE5\01K3M5O7\MC900423834[1].wmf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72631" y="5736161"/>
                <a:ext cx="941387" cy="6905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Tree"/>
              <p:cNvSpPr>
                <a:spLocks noEditPoints="1" noChangeArrowheads="1"/>
              </p:cNvSpPr>
              <p:nvPr/>
            </p:nvSpPr>
            <p:spPr bwMode="auto">
              <a:xfrm>
                <a:off x="2874454" y="5550779"/>
                <a:ext cx="487186" cy="739965"/>
              </a:xfrm>
              <a:custGeom>
                <a:avLst/>
                <a:gdLst>
                  <a:gd name="G0" fmla="+- 0 0 0"/>
                  <a:gd name="G1" fmla="*/ 18900 1 3"/>
                  <a:gd name="G2" fmla="*/ 18900 2 3"/>
                  <a:gd name="G3" fmla="+- 18900 0 0"/>
                  <a:gd name="T0" fmla="*/ 10800 w 21600"/>
                  <a:gd name="T1" fmla="*/ 0 h 21600"/>
                  <a:gd name="T2" fmla="*/ 6171 w 21600"/>
                  <a:gd name="T3" fmla="*/ 6300 h 21600"/>
                  <a:gd name="T4" fmla="*/ 3086 w 21600"/>
                  <a:gd name="T5" fmla="*/ 12600 h 21600"/>
                  <a:gd name="T6" fmla="*/ 0 w 21600"/>
                  <a:gd name="T7" fmla="*/ 18900 h 21600"/>
                  <a:gd name="T8" fmla="*/ 15429 w 21600"/>
                  <a:gd name="T9" fmla="*/ 6300 h 21600"/>
                  <a:gd name="T10" fmla="*/ 18514 w 21600"/>
                  <a:gd name="T11" fmla="*/ 12600 h 21600"/>
                  <a:gd name="T12" fmla="*/ 21600 w 21600"/>
                  <a:gd name="T13" fmla="*/ 18900 h 21600"/>
                  <a:gd name="T14" fmla="*/ 17694720 60000 65536"/>
                  <a:gd name="T15" fmla="*/ 11796480 60000 65536"/>
                  <a:gd name="T16" fmla="*/ 11796480 60000 65536"/>
                  <a:gd name="T17" fmla="*/ 11796480 60000 65536"/>
                  <a:gd name="T18" fmla="*/ 0 60000 65536"/>
                  <a:gd name="T19" fmla="*/ 0 60000 65536"/>
                  <a:gd name="T20" fmla="*/ 0 60000 65536"/>
                  <a:gd name="T21" fmla="*/ 761 w 21600"/>
                  <a:gd name="T22" fmla="*/ 22454 h 21600"/>
                  <a:gd name="T23" fmla="*/ 21069 w 21600"/>
                  <a:gd name="T24" fmla="*/ 28282 h 216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1600" h="21600">
                    <a:moveTo>
                      <a:pt x="0" y="18900"/>
                    </a:moveTo>
                    <a:lnTo>
                      <a:pt x="9257" y="18900"/>
                    </a:lnTo>
                    <a:lnTo>
                      <a:pt x="9257" y="21600"/>
                    </a:lnTo>
                    <a:lnTo>
                      <a:pt x="12343" y="21600"/>
                    </a:lnTo>
                    <a:lnTo>
                      <a:pt x="12343" y="18900"/>
                    </a:lnTo>
                    <a:lnTo>
                      <a:pt x="21600" y="18900"/>
                    </a:lnTo>
                    <a:lnTo>
                      <a:pt x="12343" y="12600"/>
                    </a:lnTo>
                    <a:lnTo>
                      <a:pt x="18514" y="12600"/>
                    </a:lnTo>
                    <a:lnTo>
                      <a:pt x="12343" y="6300"/>
                    </a:lnTo>
                    <a:lnTo>
                      <a:pt x="15429" y="6300"/>
                    </a:lnTo>
                    <a:lnTo>
                      <a:pt x="10800" y="0"/>
                    </a:lnTo>
                    <a:lnTo>
                      <a:pt x="6171" y="6300"/>
                    </a:lnTo>
                    <a:lnTo>
                      <a:pt x="9257" y="6300"/>
                    </a:lnTo>
                    <a:lnTo>
                      <a:pt x="3086" y="12600"/>
                    </a:lnTo>
                    <a:lnTo>
                      <a:pt x="9257" y="12600"/>
                    </a:lnTo>
                    <a:close/>
                  </a:path>
                </a:pathLst>
              </a:custGeom>
              <a:solidFill>
                <a:srgbClr val="008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grpSp>
            <p:nvGrpSpPr>
              <p:cNvPr id="12" name="Skupina 11"/>
              <p:cNvGrpSpPr/>
              <p:nvPr/>
            </p:nvGrpSpPr>
            <p:grpSpPr>
              <a:xfrm>
                <a:off x="2924567" y="5742816"/>
                <a:ext cx="1200191" cy="655975"/>
                <a:chOff x="5844864" y="3065335"/>
                <a:chExt cx="1200191" cy="655975"/>
              </a:xfrm>
            </p:grpSpPr>
            <p:sp>
              <p:nvSpPr>
                <p:cNvPr id="7" name="Tree"/>
                <p:cNvSpPr>
                  <a:spLocks noEditPoints="1" noChangeArrowheads="1"/>
                </p:cNvSpPr>
                <p:nvPr/>
              </p:nvSpPr>
              <p:spPr bwMode="auto">
                <a:xfrm>
                  <a:off x="5844864" y="3065335"/>
                  <a:ext cx="655361" cy="655975"/>
                </a:xfrm>
                <a:custGeom>
                  <a:avLst/>
                  <a:gdLst>
                    <a:gd name="G0" fmla="+- 0 0 0"/>
                    <a:gd name="G1" fmla="*/ 18900 1 3"/>
                    <a:gd name="G2" fmla="*/ 18900 2 3"/>
                    <a:gd name="G3" fmla="+- 18900 0 0"/>
                    <a:gd name="T0" fmla="*/ 10800 w 21600"/>
                    <a:gd name="T1" fmla="*/ 0 h 21600"/>
                    <a:gd name="T2" fmla="*/ 6171 w 21600"/>
                    <a:gd name="T3" fmla="*/ 6300 h 21600"/>
                    <a:gd name="T4" fmla="*/ 3086 w 21600"/>
                    <a:gd name="T5" fmla="*/ 12600 h 21600"/>
                    <a:gd name="T6" fmla="*/ 0 w 21600"/>
                    <a:gd name="T7" fmla="*/ 18900 h 21600"/>
                    <a:gd name="T8" fmla="*/ 15429 w 21600"/>
                    <a:gd name="T9" fmla="*/ 6300 h 21600"/>
                    <a:gd name="T10" fmla="*/ 18514 w 21600"/>
                    <a:gd name="T11" fmla="*/ 12600 h 21600"/>
                    <a:gd name="T12" fmla="*/ 21600 w 21600"/>
                    <a:gd name="T13" fmla="*/ 18900 h 21600"/>
                    <a:gd name="T14" fmla="*/ 17694720 60000 65536"/>
                    <a:gd name="T15" fmla="*/ 11796480 60000 65536"/>
                    <a:gd name="T16" fmla="*/ 11796480 60000 65536"/>
                    <a:gd name="T17" fmla="*/ 11796480 60000 65536"/>
                    <a:gd name="T18" fmla="*/ 0 60000 65536"/>
                    <a:gd name="T19" fmla="*/ 0 60000 65536"/>
                    <a:gd name="T20" fmla="*/ 0 60000 65536"/>
                    <a:gd name="T21" fmla="*/ 761 w 21600"/>
                    <a:gd name="T22" fmla="*/ 22454 h 21600"/>
                    <a:gd name="T23" fmla="*/ 21069 w 21600"/>
                    <a:gd name="T24" fmla="*/ 28282 h 2160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1600">
                      <a:moveTo>
                        <a:pt x="0" y="18900"/>
                      </a:moveTo>
                      <a:lnTo>
                        <a:pt x="9257" y="18900"/>
                      </a:lnTo>
                      <a:lnTo>
                        <a:pt x="9257" y="21600"/>
                      </a:lnTo>
                      <a:lnTo>
                        <a:pt x="12343" y="21600"/>
                      </a:lnTo>
                      <a:lnTo>
                        <a:pt x="12343" y="18900"/>
                      </a:lnTo>
                      <a:lnTo>
                        <a:pt x="21600" y="18900"/>
                      </a:lnTo>
                      <a:lnTo>
                        <a:pt x="12343" y="12600"/>
                      </a:lnTo>
                      <a:lnTo>
                        <a:pt x="18514" y="12600"/>
                      </a:lnTo>
                      <a:lnTo>
                        <a:pt x="12343" y="6300"/>
                      </a:lnTo>
                      <a:lnTo>
                        <a:pt x="15429" y="6300"/>
                      </a:lnTo>
                      <a:lnTo>
                        <a:pt x="10800" y="0"/>
                      </a:lnTo>
                      <a:lnTo>
                        <a:pt x="6171" y="6300"/>
                      </a:lnTo>
                      <a:lnTo>
                        <a:pt x="9257" y="6300"/>
                      </a:lnTo>
                      <a:lnTo>
                        <a:pt x="3086" y="12600"/>
                      </a:lnTo>
                      <a:lnTo>
                        <a:pt x="9257" y="12600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rgbClr val="808080"/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9" name="Tree"/>
                <p:cNvSpPr>
                  <a:spLocks noEditPoints="1" noChangeArrowheads="1"/>
                </p:cNvSpPr>
                <p:nvPr/>
              </p:nvSpPr>
              <p:spPr bwMode="auto">
                <a:xfrm>
                  <a:off x="6381335" y="3137122"/>
                  <a:ext cx="663720" cy="533679"/>
                </a:xfrm>
                <a:custGeom>
                  <a:avLst/>
                  <a:gdLst>
                    <a:gd name="G0" fmla="+- 0 0 0"/>
                    <a:gd name="G1" fmla="*/ 18900 1 3"/>
                    <a:gd name="G2" fmla="*/ 18900 2 3"/>
                    <a:gd name="G3" fmla="+- 18900 0 0"/>
                    <a:gd name="T0" fmla="*/ 10800 w 21600"/>
                    <a:gd name="T1" fmla="*/ 0 h 21600"/>
                    <a:gd name="T2" fmla="*/ 6171 w 21600"/>
                    <a:gd name="T3" fmla="*/ 6300 h 21600"/>
                    <a:gd name="T4" fmla="*/ 3086 w 21600"/>
                    <a:gd name="T5" fmla="*/ 12600 h 21600"/>
                    <a:gd name="T6" fmla="*/ 0 w 21600"/>
                    <a:gd name="T7" fmla="*/ 18900 h 21600"/>
                    <a:gd name="T8" fmla="*/ 15429 w 21600"/>
                    <a:gd name="T9" fmla="*/ 6300 h 21600"/>
                    <a:gd name="T10" fmla="*/ 18514 w 21600"/>
                    <a:gd name="T11" fmla="*/ 12600 h 21600"/>
                    <a:gd name="T12" fmla="*/ 21600 w 21600"/>
                    <a:gd name="T13" fmla="*/ 18900 h 21600"/>
                    <a:gd name="T14" fmla="*/ 17694720 60000 65536"/>
                    <a:gd name="T15" fmla="*/ 11796480 60000 65536"/>
                    <a:gd name="T16" fmla="*/ 11796480 60000 65536"/>
                    <a:gd name="T17" fmla="*/ 11796480 60000 65536"/>
                    <a:gd name="T18" fmla="*/ 0 60000 65536"/>
                    <a:gd name="T19" fmla="*/ 0 60000 65536"/>
                    <a:gd name="T20" fmla="*/ 0 60000 65536"/>
                    <a:gd name="T21" fmla="*/ 761 w 21600"/>
                    <a:gd name="T22" fmla="*/ 22454 h 21600"/>
                    <a:gd name="T23" fmla="*/ 21069 w 21600"/>
                    <a:gd name="T24" fmla="*/ 28282 h 2160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1600">
                      <a:moveTo>
                        <a:pt x="0" y="18900"/>
                      </a:moveTo>
                      <a:lnTo>
                        <a:pt x="9257" y="18900"/>
                      </a:lnTo>
                      <a:lnTo>
                        <a:pt x="9257" y="21600"/>
                      </a:lnTo>
                      <a:lnTo>
                        <a:pt x="12343" y="21600"/>
                      </a:lnTo>
                      <a:lnTo>
                        <a:pt x="12343" y="18900"/>
                      </a:lnTo>
                      <a:lnTo>
                        <a:pt x="21600" y="18900"/>
                      </a:lnTo>
                      <a:lnTo>
                        <a:pt x="12343" y="12600"/>
                      </a:lnTo>
                      <a:lnTo>
                        <a:pt x="18514" y="12600"/>
                      </a:lnTo>
                      <a:lnTo>
                        <a:pt x="12343" y="6300"/>
                      </a:lnTo>
                      <a:lnTo>
                        <a:pt x="15429" y="6300"/>
                      </a:lnTo>
                      <a:lnTo>
                        <a:pt x="10800" y="0"/>
                      </a:lnTo>
                      <a:lnTo>
                        <a:pt x="6171" y="6300"/>
                      </a:lnTo>
                      <a:lnTo>
                        <a:pt x="9257" y="6300"/>
                      </a:lnTo>
                      <a:lnTo>
                        <a:pt x="3086" y="12600"/>
                      </a:lnTo>
                      <a:lnTo>
                        <a:pt x="9257" y="12600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rgbClr val="808080"/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13" name="plant"/>
              <p:cNvSpPr>
                <a:spLocks noEditPoints="1" noChangeArrowheads="1"/>
              </p:cNvSpPr>
              <p:nvPr/>
            </p:nvSpPr>
            <p:spPr bwMode="auto">
              <a:xfrm>
                <a:off x="5309112" y="5847953"/>
                <a:ext cx="653474" cy="635027"/>
              </a:xfrm>
              <a:custGeom>
                <a:avLst/>
                <a:gdLst>
                  <a:gd name="T0" fmla="*/ 0 w 21600"/>
                  <a:gd name="T1" fmla="*/ 0 h 21600"/>
                  <a:gd name="T2" fmla="*/ 10800 w 21600"/>
                  <a:gd name="T3" fmla="*/ 0 h 21600"/>
                  <a:gd name="T4" fmla="*/ 21600 w 21600"/>
                  <a:gd name="T5" fmla="*/ 0 h 21600"/>
                  <a:gd name="T6" fmla="*/ 21600 w 21600"/>
                  <a:gd name="T7" fmla="*/ 10800 h 21600"/>
                  <a:gd name="T8" fmla="*/ 21600 w 21600"/>
                  <a:gd name="T9" fmla="*/ 21600 h 21600"/>
                  <a:gd name="T10" fmla="*/ 10800 w 21600"/>
                  <a:gd name="T11" fmla="*/ 21600 h 21600"/>
                  <a:gd name="T12" fmla="*/ 0 w 21600"/>
                  <a:gd name="T13" fmla="*/ 21600 h 21600"/>
                  <a:gd name="T14" fmla="*/ 0 w 21600"/>
                  <a:gd name="T15" fmla="*/ 10800 h 21600"/>
                  <a:gd name="T16" fmla="*/ 7100 w 21600"/>
                  <a:gd name="T17" fmla="*/ 10092 h 21600"/>
                  <a:gd name="T18" fmla="*/ 14545 w 21600"/>
                  <a:gd name="T19" fmla="*/ 1357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9368" y="9002"/>
                    </a:moveTo>
                    <a:lnTo>
                      <a:pt x="9254" y="8422"/>
                    </a:lnTo>
                    <a:lnTo>
                      <a:pt x="9139" y="7935"/>
                    </a:lnTo>
                    <a:lnTo>
                      <a:pt x="8819" y="7355"/>
                    </a:lnTo>
                    <a:lnTo>
                      <a:pt x="8475" y="6728"/>
                    </a:lnTo>
                    <a:lnTo>
                      <a:pt x="8040" y="6287"/>
                    </a:lnTo>
                    <a:lnTo>
                      <a:pt x="7421" y="5707"/>
                    </a:lnTo>
                    <a:lnTo>
                      <a:pt x="6574" y="5429"/>
                    </a:lnTo>
                    <a:lnTo>
                      <a:pt x="5452" y="5313"/>
                    </a:lnTo>
                    <a:lnTo>
                      <a:pt x="4856" y="5220"/>
                    </a:lnTo>
                    <a:lnTo>
                      <a:pt x="4169" y="5220"/>
                    </a:lnTo>
                    <a:lnTo>
                      <a:pt x="3665" y="5104"/>
                    </a:lnTo>
                    <a:lnTo>
                      <a:pt x="3001" y="4872"/>
                    </a:lnTo>
                    <a:lnTo>
                      <a:pt x="2497" y="4756"/>
                    </a:lnTo>
                    <a:lnTo>
                      <a:pt x="2062" y="4408"/>
                    </a:lnTo>
                    <a:lnTo>
                      <a:pt x="1603" y="4083"/>
                    </a:lnTo>
                    <a:lnTo>
                      <a:pt x="1283" y="3689"/>
                    </a:lnTo>
                    <a:lnTo>
                      <a:pt x="1283" y="4315"/>
                    </a:lnTo>
                    <a:lnTo>
                      <a:pt x="1489" y="5104"/>
                    </a:lnTo>
                    <a:lnTo>
                      <a:pt x="1832" y="6055"/>
                    </a:lnTo>
                    <a:lnTo>
                      <a:pt x="2382" y="6914"/>
                    </a:lnTo>
                    <a:lnTo>
                      <a:pt x="2680" y="7471"/>
                    </a:lnTo>
                    <a:lnTo>
                      <a:pt x="3115" y="7935"/>
                    </a:lnTo>
                    <a:lnTo>
                      <a:pt x="3573" y="8213"/>
                    </a:lnTo>
                    <a:lnTo>
                      <a:pt x="4077" y="8654"/>
                    </a:lnTo>
                    <a:lnTo>
                      <a:pt x="4627" y="9002"/>
                    </a:lnTo>
                    <a:lnTo>
                      <a:pt x="5245" y="9234"/>
                    </a:lnTo>
                    <a:lnTo>
                      <a:pt x="6024" y="9443"/>
                    </a:lnTo>
                    <a:lnTo>
                      <a:pt x="6757" y="9628"/>
                    </a:lnTo>
                    <a:lnTo>
                      <a:pt x="5177" y="10069"/>
                    </a:lnTo>
                    <a:lnTo>
                      <a:pt x="3963" y="10649"/>
                    </a:lnTo>
                    <a:lnTo>
                      <a:pt x="3344" y="11044"/>
                    </a:lnTo>
                    <a:lnTo>
                      <a:pt x="2886" y="11600"/>
                    </a:lnTo>
                    <a:lnTo>
                      <a:pt x="2497" y="12041"/>
                    </a:lnTo>
                    <a:lnTo>
                      <a:pt x="1947" y="12343"/>
                    </a:lnTo>
                    <a:lnTo>
                      <a:pt x="1168" y="12668"/>
                    </a:lnTo>
                    <a:lnTo>
                      <a:pt x="0" y="12900"/>
                    </a:lnTo>
                    <a:lnTo>
                      <a:pt x="435" y="13248"/>
                    </a:lnTo>
                    <a:lnTo>
                      <a:pt x="779" y="13456"/>
                    </a:lnTo>
                    <a:lnTo>
                      <a:pt x="1283" y="13642"/>
                    </a:lnTo>
                    <a:lnTo>
                      <a:pt x="1718" y="13758"/>
                    </a:lnTo>
                    <a:lnTo>
                      <a:pt x="2680" y="13851"/>
                    </a:lnTo>
                    <a:lnTo>
                      <a:pt x="3573" y="13758"/>
                    </a:lnTo>
                    <a:lnTo>
                      <a:pt x="4512" y="13526"/>
                    </a:lnTo>
                    <a:lnTo>
                      <a:pt x="5360" y="13248"/>
                    </a:lnTo>
                    <a:lnTo>
                      <a:pt x="6139" y="12900"/>
                    </a:lnTo>
                    <a:lnTo>
                      <a:pt x="6757" y="12552"/>
                    </a:lnTo>
                    <a:lnTo>
                      <a:pt x="6459" y="13132"/>
                    </a:lnTo>
                    <a:lnTo>
                      <a:pt x="6139" y="13642"/>
                    </a:lnTo>
                    <a:lnTo>
                      <a:pt x="5910" y="14199"/>
                    </a:lnTo>
                    <a:lnTo>
                      <a:pt x="5681" y="14663"/>
                    </a:lnTo>
                    <a:lnTo>
                      <a:pt x="5681" y="15150"/>
                    </a:lnTo>
                    <a:lnTo>
                      <a:pt x="5681" y="15730"/>
                    </a:lnTo>
                    <a:lnTo>
                      <a:pt x="5681" y="16241"/>
                    </a:lnTo>
                    <a:lnTo>
                      <a:pt x="5795" y="16913"/>
                    </a:lnTo>
                    <a:lnTo>
                      <a:pt x="5910" y="17586"/>
                    </a:lnTo>
                    <a:lnTo>
                      <a:pt x="5910" y="18213"/>
                    </a:lnTo>
                    <a:lnTo>
                      <a:pt x="5795" y="18885"/>
                    </a:lnTo>
                    <a:lnTo>
                      <a:pt x="5566" y="19396"/>
                    </a:lnTo>
                    <a:lnTo>
                      <a:pt x="5245" y="19976"/>
                    </a:lnTo>
                    <a:lnTo>
                      <a:pt x="4971" y="20370"/>
                    </a:lnTo>
                    <a:lnTo>
                      <a:pt x="4512" y="20811"/>
                    </a:lnTo>
                    <a:lnTo>
                      <a:pt x="4077" y="21043"/>
                    </a:lnTo>
                    <a:lnTo>
                      <a:pt x="5177" y="20927"/>
                    </a:lnTo>
                    <a:lnTo>
                      <a:pt x="6253" y="20486"/>
                    </a:lnTo>
                    <a:lnTo>
                      <a:pt x="7421" y="19976"/>
                    </a:lnTo>
                    <a:lnTo>
                      <a:pt x="8361" y="19187"/>
                    </a:lnTo>
                    <a:lnTo>
                      <a:pt x="8819" y="18769"/>
                    </a:lnTo>
                    <a:lnTo>
                      <a:pt x="9139" y="18213"/>
                    </a:lnTo>
                    <a:lnTo>
                      <a:pt x="9437" y="17772"/>
                    </a:lnTo>
                    <a:lnTo>
                      <a:pt x="9643" y="17261"/>
                    </a:lnTo>
                    <a:lnTo>
                      <a:pt x="9872" y="16681"/>
                    </a:lnTo>
                    <a:lnTo>
                      <a:pt x="9872" y="16171"/>
                    </a:lnTo>
                    <a:lnTo>
                      <a:pt x="9872" y="15614"/>
                    </a:lnTo>
                    <a:lnTo>
                      <a:pt x="9758" y="15057"/>
                    </a:lnTo>
                    <a:lnTo>
                      <a:pt x="10216" y="15498"/>
                    </a:lnTo>
                    <a:lnTo>
                      <a:pt x="10537" y="16241"/>
                    </a:lnTo>
                    <a:lnTo>
                      <a:pt x="10834" y="17145"/>
                    </a:lnTo>
                    <a:lnTo>
                      <a:pt x="11041" y="18213"/>
                    </a:lnTo>
                    <a:lnTo>
                      <a:pt x="11155" y="19187"/>
                    </a:lnTo>
                    <a:lnTo>
                      <a:pt x="11155" y="20185"/>
                    </a:lnTo>
                    <a:lnTo>
                      <a:pt x="11155" y="20579"/>
                    </a:lnTo>
                    <a:lnTo>
                      <a:pt x="11041" y="21043"/>
                    </a:lnTo>
                    <a:lnTo>
                      <a:pt x="10926" y="21391"/>
                    </a:lnTo>
                    <a:lnTo>
                      <a:pt x="10766" y="21600"/>
                    </a:lnTo>
                    <a:lnTo>
                      <a:pt x="11499" y="21484"/>
                    </a:lnTo>
                    <a:lnTo>
                      <a:pt x="12323" y="21043"/>
                    </a:lnTo>
                    <a:lnTo>
                      <a:pt x="13102" y="20370"/>
                    </a:lnTo>
                    <a:lnTo>
                      <a:pt x="13606" y="19628"/>
                    </a:lnTo>
                    <a:lnTo>
                      <a:pt x="13950" y="19071"/>
                    </a:lnTo>
                    <a:lnTo>
                      <a:pt x="14064" y="18677"/>
                    </a:lnTo>
                    <a:lnTo>
                      <a:pt x="14179" y="18097"/>
                    </a:lnTo>
                    <a:lnTo>
                      <a:pt x="14293" y="17586"/>
                    </a:lnTo>
                    <a:lnTo>
                      <a:pt x="14179" y="16913"/>
                    </a:lnTo>
                    <a:lnTo>
                      <a:pt x="14064" y="16241"/>
                    </a:lnTo>
                    <a:lnTo>
                      <a:pt x="13835" y="15614"/>
                    </a:lnTo>
                    <a:lnTo>
                      <a:pt x="13560" y="14872"/>
                    </a:lnTo>
                    <a:lnTo>
                      <a:pt x="13950" y="14941"/>
                    </a:lnTo>
                    <a:lnTo>
                      <a:pt x="14408" y="15150"/>
                    </a:lnTo>
                    <a:lnTo>
                      <a:pt x="14843" y="15266"/>
                    </a:lnTo>
                    <a:lnTo>
                      <a:pt x="15232" y="15614"/>
                    </a:lnTo>
                    <a:lnTo>
                      <a:pt x="15576" y="15846"/>
                    </a:lnTo>
                    <a:lnTo>
                      <a:pt x="15897" y="16171"/>
                    </a:lnTo>
                    <a:lnTo>
                      <a:pt x="16126" y="16473"/>
                    </a:lnTo>
                    <a:lnTo>
                      <a:pt x="16240" y="16913"/>
                    </a:lnTo>
                    <a:lnTo>
                      <a:pt x="16515" y="17261"/>
                    </a:lnTo>
                    <a:lnTo>
                      <a:pt x="17088" y="17586"/>
                    </a:lnTo>
                    <a:lnTo>
                      <a:pt x="17798" y="17865"/>
                    </a:lnTo>
                    <a:lnTo>
                      <a:pt x="18576" y="18097"/>
                    </a:lnTo>
                    <a:lnTo>
                      <a:pt x="19424" y="18213"/>
                    </a:lnTo>
                    <a:lnTo>
                      <a:pt x="20317" y="18213"/>
                    </a:lnTo>
                    <a:lnTo>
                      <a:pt x="21050" y="18213"/>
                    </a:lnTo>
                    <a:lnTo>
                      <a:pt x="21600" y="17865"/>
                    </a:lnTo>
                    <a:lnTo>
                      <a:pt x="21165" y="17656"/>
                    </a:lnTo>
                    <a:lnTo>
                      <a:pt x="20592" y="17470"/>
                    </a:lnTo>
                    <a:lnTo>
                      <a:pt x="20088" y="17029"/>
                    </a:lnTo>
                    <a:lnTo>
                      <a:pt x="19653" y="16681"/>
                    </a:lnTo>
                    <a:lnTo>
                      <a:pt x="19195" y="16241"/>
                    </a:lnTo>
                    <a:lnTo>
                      <a:pt x="18920" y="15962"/>
                    </a:lnTo>
                    <a:lnTo>
                      <a:pt x="18576" y="15498"/>
                    </a:lnTo>
                    <a:lnTo>
                      <a:pt x="18576" y="15057"/>
                    </a:lnTo>
                    <a:lnTo>
                      <a:pt x="18485" y="14756"/>
                    </a:lnTo>
                    <a:lnTo>
                      <a:pt x="18256" y="14199"/>
                    </a:lnTo>
                    <a:lnTo>
                      <a:pt x="17912" y="13526"/>
                    </a:lnTo>
                    <a:lnTo>
                      <a:pt x="17523" y="13016"/>
                    </a:lnTo>
                    <a:lnTo>
                      <a:pt x="16973" y="12436"/>
                    </a:lnTo>
                    <a:lnTo>
                      <a:pt x="16355" y="12041"/>
                    </a:lnTo>
                    <a:lnTo>
                      <a:pt x="16011" y="11832"/>
                    </a:lnTo>
                    <a:lnTo>
                      <a:pt x="15690" y="11716"/>
                    </a:lnTo>
                    <a:lnTo>
                      <a:pt x="15232" y="11716"/>
                    </a:lnTo>
                    <a:lnTo>
                      <a:pt x="14843" y="11716"/>
                    </a:lnTo>
                    <a:lnTo>
                      <a:pt x="15461" y="11252"/>
                    </a:lnTo>
                    <a:lnTo>
                      <a:pt x="16126" y="10858"/>
                    </a:lnTo>
                    <a:lnTo>
                      <a:pt x="16973" y="10649"/>
                    </a:lnTo>
                    <a:lnTo>
                      <a:pt x="17798" y="10417"/>
                    </a:lnTo>
                    <a:lnTo>
                      <a:pt x="18806" y="10301"/>
                    </a:lnTo>
                    <a:lnTo>
                      <a:pt x="19653" y="10301"/>
                    </a:lnTo>
                    <a:lnTo>
                      <a:pt x="20478" y="10417"/>
                    </a:lnTo>
                    <a:lnTo>
                      <a:pt x="21256" y="10533"/>
                    </a:lnTo>
                    <a:lnTo>
                      <a:pt x="20707" y="9837"/>
                    </a:lnTo>
                    <a:lnTo>
                      <a:pt x="19859" y="9234"/>
                    </a:lnTo>
                    <a:lnTo>
                      <a:pt x="18806" y="8538"/>
                    </a:lnTo>
                    <a:lnTo>
                      <a:pt x="17637" y="8144"/>
                    </a:lnTo>
                    <a:lnTo>
                      <a:pt x="16973" y="8027"/>
                    </a:lnTo>
                    <a:lnTo>
                      <a:pt x="16355" y="7935"/>
                    </a:lnTo>
                    <a:lnTo>
                      <a:pt x="15805" y="7935"/>
                    </a:lnTo>
                    <a:lnTo>
                      <a:pt x="15118" y="8027"/>
                    </a:lnTo>
                    <a:lnTo>
                      <a:pt x="14614" y="8144"/>
                    </a:lnTo>
                    <a:lnTo>
                      <a:pt x="14064" y="8422"/>
                    </a:lnTo>
                    <a:lnTo>
                      <a:pt x="13606" y="8886"/>
                    </a:lnTo>
                    <a:lnTo>
                      <a:pt x="13217" y="9327"/>
                    </a:lnTo>
                    <a:lnTo>
                      <a:pt x="13606" y="8538"/>
                    </a:lnTo>
                    <a:lnTo>
                      <a:pt x="13950" y="7935"/>
                    </a:lnTo>
                    <a:lnTo>
                      <a:pt x="14293" y="7123"/>
                    </a:lnTo>
                    <a:lnTo>
                      <a:pt x="14499" y="6519"/>
                    </a:lnTo>
                    <a:lnTo>
                      <a:pt x="14614" y="5823"/>
                    </a:lnTo>
                    <a:lnTo>
                      <a:pt x="14614" y="5220"/>
                    </a:lnTo>
                    <a:lnTo>
                      <a:pt x="14408" y="4524"/>
                    </a:lnTo>
                    <a:lnTo>
                      <a:pt x="14064" y="3898"/>
                    </a:lnTo>
                    <a:lnTo>
                      <a:pt x="13606" y="3225"/>
                    </a:lnTo>
                    <a:lnTo>
                      <a:pt x="13331" y="2598"/>
                    </a:lnTo>
                    <a:lnTo>
                      <a:pt x="13102" y="2042"/>
                    </a:lnTo>
                    <a:lnTo>
                      <a:pt x="12896" y="1485"/>
                    </a:lnTo>
                    <a:lnTo>
                      <a:pt x="12781" y="1090"/>
                    </a:lnTo>
                    <a:lnTo>
                      <a:pt x="12667" y="626"/>
                    </a:lnTo>
                    <a:lnTo>
                      <a:pt x="12667" y="278"/>
                    </a:lnTo>
                    <a:lnTo>
                      <a:pt x="12667" y="0"/>
                    </a:lnTo>
                    <a:lnTo>
                      <a:pt x="12163" y="394"/>
                    </a:lnTo>
                    <a:lnTo>
                      <a:pt x="11728" y="974"/>
                    </a:lnTo>
                    <a:lnTo>
                      <a:pt x="11155" y="1601"/>
                    </a:lnTo>
                    <a:lnTo>
                      <a:pt x="10766" y="2390"/>
                    </a:lnTo>
                    <a:lnTo>
                      <a:pt x="10330" y="3109"/>
                    </a:lnTo>
                    <a:lnTo>
                      <a:pt x="10101" y="3898"/>
                    </a:lnTo>
                    <a:lnTo>
                      <a:pt x="9987" y="4524"/>
                    </a:lnTo>
                    <a:lnTo>
                      <a:pt x="10101" y="5220"/>
                    </a:lnTo>
                    <a:lnTo>
                      <a:pt x="10216" y="5823"/>
                    </a:lnTo>
                    <a:lnTo>
                      <a:pt x="10330" y="6403"/>
                    </a:lnTo>
                    <a:lnTo>
                      <a:pt x="10330" y="6914"/>
                    </a:lnTo>
                    <a:lnTo>
                      <a:pt x="10216" y="7471"/>
                    </a:lnTo>
                    <a:lnTo>
                      <a:pt x="10101" y="7935"/>
                    </a:lnTo>
                    <a:lnTo>
                      <a:pt x="9872" y="8329"/>
                    </a:lnTo>
                    <a:lnTo>
                      <a:pt x="9643" y="8654"/>
                    </a:lnTo>
                    <a:lnTo>
                      <a:pt x="9368" y="9002"/>
                    </a:lnTo>
                    <a:close/>
                  </a:path>
                </a:pathLst>
              </a:custGeom>
              <a:solidFill>
                <a:srgbClr val="008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grpSp>
            <p:nvGrpSpPr>
              <p:cNvPr id="14" name="Skupina 13"/>
              <p:cNvGrpSpPr/>
              <p:nvPr/>
            </p:nvGrpSpPr>
            <p:grpSpPr>
              <a:xfrm>
                <a:off x="741904" y="5378940"/>
                <a:ext cx="1214426" cy="1265003"/>
                <a:chOff x="741904" y="5378940"/>
                <a:chExt cx="1214426" cy="1265003"/>
              </a:xfrm>
            </p:grpSpPr>
            <p:pic>
              <p:nvPicPr>
                <p:cNvPr id="1041" name="Picture 17" descr="C:\Documents and Settings\Administrator\Local Settings\Temporary Internet Files\Content.IE5\3OM6DT3F\MC900324470[1].wmf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29128" y="5378940"/>
                  <a:ext cx="927202" cy="66796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40" name="Picture 16" descr="C:\Documents and Settings\Administrator\Local Settings\Temporary Internet Files\Content.IE5\FG6SSIWA\MC900356123[1].wmf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904" y="5779588"/>
                  <a:ext cx="907543" cy="5061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43" name="Picture 19" descr="C:\Documents and Settings\Administrator\Local Settings\Temporary Internet Files\Content.IE5\3OM6DT3F\MC900109229[1].wmf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46968" y="5990616"/>
                  <a:ext cx="542033" cy="65332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045" name="Picture 21" descr="C:\Documents and Settings\Administrator\Local Settings\Temporary Internet Files\Content.IE5\KXCHM36D\MC900412500[1].wmf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8874" y="5929201"/>
                <a:ext cx="1310748" cy="5358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7" name="Picture 23" descr="C:\Documents and Settings\Administrator\Local Settings\Temporary Internet Files\Content.IE5\KXCHM36D\MC900441753[1]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42213" y="5779588"/>
                <a:ext cx="878235" cy="8782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9" name="Picture 25" descr="C:\Documents and Settings\Administrator\Local Settings\Temporary Internet Files\Content.IE5\KXCHM36D\MC900438163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56330" y="5759857"/>
                <a:ext cx="913215" cy="6218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8" name="TextovéPole 17"/>
            <p:cNvSpPr txBox="1"/>
            <p:nvPr/>
          </p:nvSpPr>
          <p:spPr>
            <a:xfrm>
              <a:off x="551482" y="6048671"/>
              <a:ext cx="14331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i="1" dirty="0" smtClean="0"/>
                <a:t>Nápověda:</a:t>
              </a:r>
              <a:endParaRPr lang="cs-CZ" sz="1600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52442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/>
          <p:nvPr/>
        </p:nvGrpSpPr>
        <p:grpSpPr>
          <a:xfrm>
            <a:off x="234302" y="873418"/>
            <a:ext cx="8658177" cy="646331"/>
            <a:chOff x="234302" y="873418"/>
            <a:chExt cx="8658177" cy="646331"/>
          </a:xfrm>
        </p:grpSpPr>
        <p:pic>
          <p:nvPicPr>
            <p:cNvPr id="1026" name="Picture 2" descr="C:\Documents and Settings\Administrator\Local Settings\Temporary Internet Files\Content.IE5\01K3M5O7\MC900437567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302" y="902421"/>
              <a:ext cx="813781" cy="588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1115616" y="873418"/>
              <a:ext cx="7776863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tabLst>
                  <a:tab pos="361950" algn="l"/>
                </a:tabLst>
              </a:pPr>
              <a:r>
                <a:rPr lang="cs-CZ" dirty="0" smtClean="0"/>
                <a:t>ŘEŠENÍ: 1. Co všechno může způsobit znečištěné ovzduší nebo </a:t>
              </a:r>
            </a:p>
            <a:p>
              <a:pPr marL="1433513" indent="-450850">
                <a:tabLst>
                  <a:tab pos="1433513" algn="l"/>
                </a:tabLst>
              </a:pPr>
              <a:r>
                <a:rPr lang="cs-CZ" dirty="0"/>
                <a:t> </a:t>
              </a:r>
              <a:r>
                <a:rPr lang="cs-CZ" dirty="0" smtClean="0"/>
                <a:t>    znečištěná voda?</a:t>
              </a:r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755576" y="2264846"/>
            <a:ext cx="7920879" cy="3108234"/>
            <a:chOff x="755576" y="2264846"/>
            <a:chExt cx="7920879" cy="3108234"/>
          </a:xfrm>
        </p:grpSpPr>
        <p:sp>
          <p:nvSpPr>
            <p:cNvPr id="4" name="TextovéPole 3"/>
            <p:cNvSpPr txBox="1"/>
            <p:nvPr/>
          </p:nvSpPr>
          <p:spPr>
            <a:xfrm>
              <a:off x="798867" y="2264846"/>
              <a:ext cx="61926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Lidé bývají častěji </a:t>
              </a:r>
              <a:endParaRPr lang="cs-CZ" dirty="0"/>
            </a:p>
          </p:txBody>
        </p:sp>
        <p:sp>
          <p:nvSpPr>
            <p:cNvPr id="5" name="Obdélník 4"/>
            <p:cNvSpPr/>
            <p:nvPr/>
          </p:nvSpPr>
          <p:spPr>
            <a:xfrm>
              <a:off x="3059832" y="2276872"/>
              <a:ext cx="2664296" cy="34528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55576" y="2787757"/>
              <a:ext cx="6048672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Dochází k odumírání </a:t>
              </a:r>
            </a:p>
            <a:p>
              <a:endParaRPr lang="cs-CZ" dirty="0" smtClean="0"/>
            </a:p>
            <a:p>
              <a:r>
                <a:rPr lang="cs-CZ" dirty="0" smtClean="0"/>
                <a:t>Postupně mohou mizet různé druhy                  a  </a:t>
              </a:r>
            </a:p>
            <a:p>
              <a:endParaRPr lang="cs-CZ" dirty="0"/>
            </a:p>
            <a:p>
              <a:r>
                <a:rPr lang="cs-CZ" dirty="0" smtClean="0"/>
                <a:t>Ve vodách uhynou</a:t>
              </a:r>
            </a:p>
            <a:p>
              <a:endParaRPr lang="cs-CZ" dirty="0"/>
            </a:p>
            <a:p>
              <a:r>
                <a:rPr lang="cs-CZ" dirty="0" smtClean="0"/>
                <a:t>Nebudeme mít dostatek pitné </a:t>
              </a:r>
            </a:p>
            <a:p>
              <a:endParaRPr lang="cs-CZ" dirty="0"/>
            </a:p>
            <a:p>
              <a:r>
                <a:rPr lang="cs-CZ" dirty="0" smtClean="0"/>
                <a:t>V přírodě nebudeme mít možnost se </a:t>
              </a:r>
              <a:endParaRPr lang="cs-CZ" dirty="0"/>
            </a:p>
          </p:txBody>
        </p:sp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4015" y="2820154"/>
              <a:ext cx="2682875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6145" y="3361655"/>
              <a:ext cx="1234047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0232" y="3377222"/>
              <a:ext cx="2016223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6" name="Picture 2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5226" y="3922365"/>
              <a:ext cx="2011363" cy="360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8" name="Picture 2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8459" y="4458724"/>
              <a:ext cx="1627717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50" name="Picture 2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1645" y="5007955"/>
              <a:ext cx="2005013" cy="365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Skupina 19"/>
          <p:cNvGrpSpPr/>
          <p:nvPr/>
        </p:nvGrpSpPr>
        <p:grpSpPr>
          <a:xfrm>
            <a:off x="551482" y="5873191"/>
            <a:ext cx="7715238" cy="801262"/>
            <a:chOff x="551482" y="5873191"/>
            <a:chExt cx="7715238" cy="801262"/>
          </a:xfrm>
        </p:grpSpPr>
        <p:grpSp>
          <p:nvGrpSpPr>
            <p:cNvPr id="16" name="Skupina 15"/>
            <p:cNvGrpSpPr/>
            <p:nvPr/>
          </p:nvGrpSpPr>
          <p:grpSpPr>
            <a:xfrm>
              <a:off x="1812149" y="5873191"/>
              <a:ext cx="6454571" cy="801262"/>
              <a:chOff x="741904" y="5378940"/>
              <a:chExt cx="7778544" cy="1278883"/>
            </a:xfrm>
          </p:grpSpPr>
          <p:pic>
            <p:nvPicPr>
              <p:cNvPr id="1027" name="Picture 3" descr="C:\Documents and Settings\Administrator\Local Settings\Temporary Internet Files\Content.IE5\01K3M5O7\MC900423834[1].wmf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72631" y="5736161"/>
                <a:ext cx="941387" cy="6905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Tree"/>
              <p:cNvSpPr>
                <a:spLocks noEditPoints="1" noChangeArrowheads="1"/>
              </p:cNvSpPr>
              <p:nvPr/>
            </p:nvSpPr>
            <p:spPr bwMode="auto">
              <a:xfrm>
                <a:off x="2874454" y="5550779"/>
                <a:ext cx="487186" cy="739965"/>
              </a:xfrm>
              <a:custGeom>
                <a:avLst/>
                <a:gdLst>
                  <a:gd name="G0" fmla="+- 0 0 0"/>
                  <a:gd name="G1" fmla="*/ 18900 1 3"/>
                  <a:gd name="G2" fmla="*/ 18900 2 3"/>
                  <a:gd name="G3" fmla="+- 18900 0 0"/>
                  <a:gd name="T0" fmla="*/ 10800 w 21600"/>
                  <a:gd name="T1" fmla="*/ 0 h 21600"/>
                  <a:gd name="T2" fmla="*/ 6171 w 21600"/>
                  <a:gd name="T3" fmla="*/ 6300 h 21600"/>
                  <a:gd name="T4" fmla="*/ 3086 w 21600"/>
                  <a:gd name="T5" fmla="*/ 12600 h 21600"/>
                  <a:gd name="T6" fmla="*/ 0 w 21600"/>
                  <a:gd name="T7" fmla="*/ 18900 h 21600"/>
                  <a:gd name="T8" fmla="*/ 15429 w 21600"/>
                  <a:gd name="T9" fmla="*/ 6300 h 21600"/>
                  <a:gd name="T10" fmla="*/ 18514 w 21600"/>
                  <a:gd name="T11" fmla="*/ 12600 h 21600"/>
                  <a:gd name="T12" fmla="*/ 21600 w 21600"/>
                  <a:gd name="T13" fmla="*/ 18900 h 21600"/>
                  <a:gd name="T14" fmla="*/ 17694720 60000 65536"/>
                  <a:gd name="T15" fmla="*/ 11796480 60000 65536"/>
                  <a:gd name="T16" fmla="*/ 11796480 60000 65536"/>
                  <a:gd name="T17" fmla="*/ 11796480 60000 65536"/>
                  <a:gd name="T18" fmla="*/ 0 60000 65536"/>
                  <a:gd name="T19" fmla="*/ 0 60000 65536"/>
                  <a:gd name="T20" fmla="*/ 0 60000 65536"/>
                  <a:gd name="T21" fmla="*/ 761 w 21600"/>
                  <a:gd name="T22" fmla="*/ 22454 h 21600"/>
                  <a:gd name="T23" fmla="*/ 21069 w 21600"/>
                  <a:gd name="T24" fmla="*/ 28282 h 2160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1600" h="21600">
                    <a:moveTo>
                      <a:pt x="0" y="18900"/>
                    </a:moveTo>
                    <a:lnTo>
                      <a:pt x="9257" y="18900"/>
                    </a:lnTo>
                    <a:lnTo>
                      <a:pt x="9257" y="21600"/>
                    </a:lnTo>
                    <a:lnTo>
                      <a:pt x="12343" y="21600"/>
                    </a:lnTo>
                    <a:lnTo>
                      <a:pt x="12343" y="18900"/>
                    </a:lnTo>
                    <a:lnTo>
                      <a:pt x="21600" y="18900"/>
                    </a:lnTo>
                    <a:lnTo>
                      <a:pt x="12343" y="12600"/>
                    </a:lnTo>
                    <a:lnTo>
                      <a:pt x="18514" y="12600"/>
                    </a:lnTo>
                    <a:lnTo>
                      <a:pt x="12343" y="6300"/>
                    </a:lnTo>
                    <a:lnTo>
                      <a:pt x="15429" y="6300"/>
                    </a:lnTo>
                    <a:lnTo>
                      <a:pt x="10800" y="0"/>
                    </a:lnTo>
                    <a:lnTo>
                      <a:pt x="6171" y="6300"/>
                    </a:lnTo>
                    <a:lnTo>
                      <a:pt x="9257" y="6300"/>
                    </a:lnTo>
                    <a:lnTo>
                      <a:pt x="3086" y="12600"/>
                    </a:lnTo>
                    <a:lnTo>
                      <a:pt x="9257" y="12600"/>
                    </a:lnTo>
                    <a:close/>
                  </a:path>
                </a:pathLst>
              </a:custGeom>
              <a:solidFill>
                <a:srgbClr val="008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grpSp>
            <p:nvGrpSpPr>
              <p:cNvPr id="12" name="Skupina 11"/>
              <p:cNvGrpSpPr/>
              <p:nvPr/>
            </p:nvGrpSpPr>
            <p:grpSpPr>
              <a:xfrm>
                <a:off x="3113953" y="5659022"/>
                <a:ext cx="1010805" cy="689260"/>
                <a:chOff x="6034250" y="2981541"/>
                <a:chExt cx="1010805" cy="689260"/>
              </a:xfrm>
            </p:grpSpPr>
            <p:sp>
              <p:nvSpPr>
                <p:cNvPr id="7" name="Tree"/>
                <p:cNvSpPr>
                  <a:spLocks noEditPoints="1" noChangeArrowheads="1"/>
                </p:cNvSpPr>
                <p:nvPr/>
              </p:nvSpPr>
              <p:spPr bwMode="auto">
                <a:xfrm>
                  <a:off x="6034250" y="2981541"/>
                  <a:ext cx="655361" cy="655975"/>
                </a:xfrm>
                <a:custGeom>
                  <a:avLst/>
                  <a:gdLst>
                    <a:gd name="G0" fmla="+- 0 0 0"/>
                    <a:gd name="G1" fmla="*/ 18900 1 3"/>
                    <a:gd name="G2" fmla="*/ 18900 2 3"/>
                    <a:gd name="G3" fmla="+- 18900 0 0"/>
                    <a:gd name="T0" fmla="*/ 10800 w 21600"/>
                    <a:gd name="T1" fmla="*/ 0 h 21600"/>
                    <a:gd name="T2" fmla="*/ 6171 w 21600"/>
                    <a:gd name="T3" fmla="*/ 6300 h 21600"/>
                    <a:gd name="T4" fmla="*/ 3086 w 21600"/>
                    <a:gd name="T5" fmla="*/ 12600 h 21600"/>
                    <a:gd name="T6" fmla="*/ 0 w 21600"/>
                    <a:gd name="T7" fmla="*/ 18900 h 21600"/>
                    <a:gd name="T8" fmla="*/ 15429 w 21600"/>
                    <a:gd name="T9" fmla="*/ 6300 h 21600"/>
                    <a:gd name="T10" fmla="*/ 18514 w 21600"/>
                    <a:gd name="T11" fmla="*/ 12600 h 21600"/>
                    <a:gd name="T12" fmla="*/ 21600 w 21600"/>
                    <a:gd name="T13" fmla="*/ 18900 h 21600"/>
                    <a:gd name="T14" fmla="*/ 17694720 60000 65536"/>
                    <a:gd name="T15" fmla="*/ 11796480 60000 65536"/>
                    <a:gd name="T16" fmla="*/ 11796480 60000 65536"/>
                    <a:gd name="T17" fmla="*/ 11796480 60000 65536"/>
                    <a:gd name="T18" fmla="*/ 0 60000 65536"/>
                    <a:gd name="T19" fmla="*/ 0 60000 65536"/>
                    <a:gd name="T20" fmla="*/ 0 60000 65536"/>
                    <a:gd name="T21" fmla="*/ 761 w 21600"/>
                    <a:gd name="T22" fmla="*/ 22454 h 21600"/>
                    <a:gd name="T23" fmla="*/ 21069 w 21600"/>
                    <a:gd name="T24" fmla="*/ 28282 h 2160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1600">
                      <a:moveTo>
                        <a:pt x="0" y="18900"/>
                      </a:moveTo>
                      <a:lnTo>
                        <a:pt x="9257" y="18900"/>
                      </a:lnTo>
                      <a:lnTo>
                        <a:pt x="9257" y="21600"/>
                      </a:lnTo>
                      <a:lnTo>
                        <a:pt x="12343" y="21600"/>
                      </a:lnTo>
                      <a:lnTo>
                        <a:pt x="12343" y="18900"/>
                      </a:lnTo>
                      <a:lnTo>
                        <a:pt x="21600" y="18900"/>
                      </a:lnTo>
                      <a:lnTo>
                        <a:pt x="12343" y="12600"/>
                      </a:lnTo>
                      <a:lnTo>
                        <a:pt x="18514" y="12600"/>
                      </a:lnTo>
                      <a:lnTo>
                        <a:pt x="12343" y="6300"/>
                      </a:lnTo>
                      <a:lnTo>
                        <a:pt x="15429" y="6300"/>
                      </a:lnTo>
                      <a:lnTo>
                        <a:pt x="10800" y="0"/>
                      </a:lnTo>
                      <a:lnTo>
                        <a:pt x="6171" y="6300"/>
                      </a:lnTo>
                      <a:lnTo>
                        <a:pt x="9257" y="6300"/>
                      </a:lnTo>
                      <a:lnTo>
                        <a:pt x="3086" y="12600"/>
                      </a:lnTo>
                      <a:lnTo>
                        <a:pt x="9257" y="12600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rgbClr val="808080"/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sp>
              <p:nvSpPr>
                <p:cNvPr id="9" name="Tree"/>
                <p:cNvSpPr>
                  <a:spLocks noEditPoints="1" noChangeArrowheads="1"/>
                </p:cNvSpPr>
                <p:nvPr/>
              </p:nvSpPr>
              <p:spPr bwMode="auto">
                <a:xfrm>
                  <a:off x="6381335" y="3137122"/>
                  <a:ext cx="663720" cy="533679"/>
                </a:xfrm>
                <a:custGeom>
                  <a:avLst/>
                  <a:gdLst>
                    <a:gd name="G0" fmla="+- 0 0 0"/>
                    <a:gd name="G1" fmla="*/ 18900 1 3"/>
                    <a:gd name="G2" fmla="*/ 18900 2 3"/>
                    <a:gd name="G3" fmla="+- 18900 0 0"/>
                    <a:gd name="T0" fmla="*/ 10800 w 21600"/>
                    <a:gd name="T1" fmla="*/ 0 h 21600"/>
                    <a:gd name="T2" fmla="*/ 6171 w 21600"/>
                    <a:gd name="T3" fmla="*/ 6300 h 21600"/>
                    <a:gd name="T4" fmla="*/ 3086 w 21600"/>
                    <a:gd name="T5" fmla="*/ 12600 h 21600"/>
                    <a:gd name="T6" fmla="*/ 0 w 21600"/>
                    <a:gd name="T7" fmla="*/ 18900 h 21600"/>
                    <a:gd name="T8" fmla="*/ 15429 w 21600"/>
                    <a:gd name="T9" fmla="*/ 6300 h 21600"/>
                    <a:gd name="T10" fmla="*/ 18514 w 21600"/>
                    <a:gd name="T11" fmla="*/ 12600 h 21600"/>
                    <a:gd name="T12" fmla="*/ 21600 w 21600"/>
                    <a:gd name="T13" fmla="*/ 18900 h 21600"/>
                    <a:gd name="T14" fmla="*/ 17694720 60000 65536"/>
                    <a:gd name="T15" fmla="*/ 11796480 60000 65536"/>
                    <a:gd name="T16" fmla="*/ 11796480 60000 65536"/>
                    <a:gd name="T17" fmla="*/ 11796480 60000 65536"/>
                    <a:gd name="T18" fmla="*/ 0 60000 65536"/>
                    <a:gd name="T19" fmla="*/ 0 60000 65536"/>
                    <a:gd name="T20" fmla="*/ 0 60000 65536"/>
                    <a:gd name="T21" fmla="*/ 761 w 21600"/>
                    <a:gd name="T22" fmla="*/ 22454 h 21600"/>
                    <a:gd name="T23" fmla="*/ 21069 w 21600"/>
                    <a:gd name="T24" fmla="*/ 28282 h 21600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1600" h="21600">
                      <a:moveTo>
                        <a:pt x="0" y="18900"/>
                      </a:moveTo>
                      <a:lnTo>
                        <a:pt x="9257" y="18900"/>
                      </a:lnTo>
                      <a:lnTo>
                        <a:pt x="9257" y="21600"/>
                      </a:lnTo>
                      <a:lnTo>
                        <a:pt x="12343" y="21600"/>
                      </a:lnTo>
                      <a:lnTo>
                        <a:pt x="12343" y="18900"/>
                      </a:lnTo>
                      <a:lnTo>
                        <a:pt x="21600" y="18900"/>
                      </a:lnTo>
                      <a:lnTo>
                        <a:pt x="12343" y="12600"/>
                      </a:lnTo>
                      <a:lnTo>
                        <a:pt x="18514" y="12600"/>
                      </a:lnTo>
                      <a:lnTo>
                        <a:pt x="12343" y="6300"/>
                      </a:lnTo>
                      <a:lnTo>
                        <a:pt x="15429" y="6300"/>
                      </a:lnTo>
                      <a:lnTo>
                        <a:pt x="10800" y="0"/>
                      </a:lnTo>
                      <a:lnTo>
                        <a:pt x="6171" y="6300"/>
                      </a:lnTo>
                      <a:lnTo>
                        <a:pt x="9257" y="6300"/>
                      </a:lnTo>
                      <a:lnTo>
                        <a:pt x="3086" y="12600"/>
                      </a:lnTo>
                      <a:lnTo>
                        <a:pt x="9257" y="12600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ffectLst>
                  <a:outerShdw dist="107763" dir="2700000" algn="ctr" rotWithShape="0">
                    <a:srgbClr val="808080"/>
                  </a:outerShdw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13" name="plant"/>
              <p:cNvSpPr>
                <a:spLocks noEditPoints="1" noChangeArrowheads="1"/>
              </p:cNvSpPr>
              <p:nvPr/>
            </p:nvSpPr>
            <p:spPr bwMode="auto">
              <a:xfrm>
                <a:off x="5309112" y="5847953"/>
                <a:ext cx="653474" cy="635027"/>
              </a:xfrm>
              <a:custGeom>
                <a:avLst/>
                <a:gdLst>
                  <a:gd name="T0" fmla="*/ 0 w 21600"/>
                  <a:gd name="T1" fmla="*/ 0 h 21600"/>
                  <a:gd name="T2" fmla="*/ 10800 w 21600"/>
                  <a:gd name="T3" fmla="*/ 0 h 21600"/>
                  <a:gd name="T4" fmla="*/ 21600 w 21600"/>
                  <a:gd name="T5" fmla="*/ 0 h 21600"/>
                  <a:gd name="T6" fmla="*/ 21600 w 21600"/>
                  <a:gd name="T7" fmla="*/ 10800 h 21600"/>
                  <a:gd name="T8" fmla="*/ 21600 w 21600"/>
                  <a:gd name="T9" fmla="*/ 21600 h 21600"/>
                  <a:gd name="T10" fmla="*/ 10800 w 21600"/>
                  <a:gd name="T11" fmla="*/ 21600 h 21600"/>
                  <a:gd name="T12" fmla="*/ 0 w 21600"/>
                  <a:gd name="T13" fmla="*/ 21600 h 21600"/>
                  <a:gd name="T14" fmla="*/ 0 w 21600"/>
                  <a:gd name="T15" fmla="*/ 10800 h 21600"/>
                  <a:gd name="T16" fmla="*/ 7100 w 21600"/>
                  <a:gd name="T17" fmla="*/ 10092 h 21600"/>
                  <a:gd name="T18" fmla="*/ 14545 w 21600"/>
                  <a:gd name="T19" fmla="*/ 1357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9368" y="9002"/>
                    </a:moveTo>
                    <a:lnTo>
                      <a:pt x="9254" y="8422"/>
                    </a:lnTo>
                    <a:lnTo>
                      <a:pt x="9139" y="7935"/>
                    </a:lnTo>
                    <a:lnTo>
                      <a:pt x="8819" y="7355"/>
                    </a:lnTo>
                    <a:lnTo>
                      <a:pt x="8475" y="6728"/>
                    </a:lnTo>
                    <a:lnTo>
                      <a:pt x="8040" y="6287"/>
                    </a:lnTo>
                    <a:lnTo>
                      <a:pt x="7421" y="5707"/>
                    </a:lnTo>
                    <a:lnTo>
                      <a:pt x="6574" y="5429"/>
                    </a:lnTo>
                    <a:lnTo>
                      <a:pt x="5452" y="5313"/>
                    </a:lnTo>
                    <a:lnTo>
                      <a:pt x="4856" y="5220"/>
                    </a:lnTo>
                    <a:lnTo>
                      <a:pt x="4169" y="5220"/>
                    </a:lnTo>
                    <a:lnTo>
                      <a:pt x="3665" y="5104"/>
                    </a:lnTo>
                    <a:lnTo>
                      <a:pt x="3001" y="4872"/>
                    </a:lnTo>
                    <a:lnTo>
                      <a:pt x="2497" y="4756"/>
                    </a:lnTo>
                    <a:lnTo>
                      <a:pt x="2062" y="4408"/>
                    </a:lnTo>
                    <a:lnTo>
                      <a:pt x="1603" y="4083"/>
                    </a:lnTo>
                    <a:lnTo>
                      <a:pt x="1283" y="3689"/>
                    </a:lnTo>
                    <a:lnTo>
                      <a:pt x="1283" y="4315"/>
                    </a:lnTo>
                    <a:lnTo>
                      <a:pt x="1489" y="5104"/>
                    </a:lnTo>
                    <a:lnTo>
                      <a:pt x="1832" y="6055"/>
                    </a:lnTo>
                    <a:lnTo>
                      <a:pt x="2382" y="6914"/>
                    </a:lnTo>
                    <a:lnTo>
                      <a:pt x="2680" y="7471"/>
                    </a:lnTo>
                    <a:lnTo>
                      <a:pt x="3115" y="7935"/>
                    </a:lnTo>
                    <a:lnTo>
                      <a:pt x="3573" y="8213"/>
                    </a:lnTo>
                    <a:lnTo>
                      <a:pt x="4077" y="8654"/>
                    </a:lnTo>
                    <a:lnTo>
                      <a:pt x="4627" y="9002"/>
                    </a:lnTo>
                    <a:lnTo>
                      <a:pt x="5245" y="9234"/>
                    </a:lnTo>
                    <a:lnTo>
                      <a:pt x="6024" y="9443"/>
                    </a:lnTo>
                    <a:lnTo>
                      <a:pt x="6757" y="9628"/>
                    </a:lnTo>
                    <a:lnTo>
                      <a:pt x="5177" y="10069"/>
                    </a:lnTo>
                    <a:lnTo>
                      <a:pt x="3963" y="10649"/>
                    </a:lnTo>
                    <a:lnTo>
                      <a:pt x="3344" y="11044"/>
                    </a:lnTo>
                    <a:lnTo>
                      <a:pt x="2886" y="11600"/>
                    </a:lnTo>
                    <a:lnTo>
                      <a:pt x="2497" y="12041"/>
                    </a:lnTo>
                    <a:lnTo>
                      <a:pt x="1947" y="12343"/>
                    </a:lnTo>
                    <a:lnTo>
                      <a:pt x="1168" y="12668"/>
                    </a:lnTo>
                    <a:lnTo>
                      <a:pt x="0" y="12900"/>
                    </a:lnTo>
                    <a:lnTo>
                      <a:pt x="435" y="13248"/>
                    </a:lnTo>
                    <a:lnTo>
                      <a:pt x="779" y="13456"/>
                    </a:lnTo>
                    <a:lnTo>
                      <a:pt x="1283" y="13642"/>
                    </a:lnTo>
                    <a:lnTo>
                      <a:pt x="1718" y="13758"/>
                    </a:lnTo>
                    <a:lnTo>
                      <a:pt x="2680" y="13851"/>
                    </a:lnTo>
                    <a:lnTo>
                      <a:pt x="3573" y="13758"/>
                    </a:lnTo>
                    <a:lnTo>
                      <a:pt x="4512" y="13526"/>
                    </a:lnTo>
                    <a:lnTo>
                      <a:pt x="5360" y="13248"/>
                    </a:lnTo>
                    <a:lnTo>
                      <a:pt x="6139" y="12900"/>
                    </a:lnTo>
                    <a:lnTo>
                      <a:pt x="6757" y="12552"/>
                    </a:lnTo>
                    <a:lnTo>
                      <a:pt x="6459" y="13132"/>
                    </a:lnTo>
                    <a:lnTo>
                      <a:pt x="6139" y="13642"/>
                    </a:lnTo>
                    <a:lnTo>
                      <a:pt x="5910" y="14199"/>
                    </a:lnTo>
                    <a:lnTo>
                      <a:pt x="5681" y="14663"/>
                    </a:lnTo>
                    <a:lnTo>
                      <a:pt x="5681" y="15150"/>
                    </a:lnTo>
                    <a:lnTo>
                      <a:pt x="5681" y="15730"/>
                    </a:lnTo>
                    <a:lnTo>
                      <a:pt x="5681" y="16241"/>
                    </a:lnTo>
                    <a:lnTo>
                      <a:pt x="5795" y="16913"/>
                    </a:lnTo>
                    <a:lnTo>
                      <a:pt x="5910" y="17586"/>
                    </a:lnTo>
                    <a:lnTo>
                      <a:pt x="5910" y="18213"/>
                    </a:lnTo>
                    <a:lnTo>
                      <a:pt x="5795" y="18885"/>
                    </a:lnTo>
                    <a:lnTo>
                      <a:pt x="5566" y="19396"/>
                    </a:lnTo>
                    <a:lnTo>
                      <a:pt x="5245" y="19976"/>
                    </a:lnTo>
                    <a:lnTo>
                      <a:pt x="4971" y="20370"/>
                    </a:lnTo>
                    <a:lnTo>
                      <a:pt x="4512" y="20811"/>
                    </a:lnTo>
                    <a:lnTo>
                      <a:pt x="4077" y="21043"/>
                    </a:lnTo>
                    <a:lnTo>
                      <a:pt x="5177" y="20927"/>
                    </a:lnTo>
                    <a:lnTo>
                      <a:pt x="6253" y="20486"/>
                    </a:lnTo>
                    <a:lnTo>
                      <a:pt x="7421" y="19976"/>
                    </a:lnTo>
                    <a:lnTo>
                      <a:pt x="8361" y="19187"/>
                    </a:lnTo>
                    <a:lnTo>
                      <a:pt x="8819" y="18769"/>
                    </a:lnTo>
                    <a:lnTo>
                      <a:pt x="9139" y="18213"/>
                    </a:lnTo>
                    <a:lnTo>
                      <a:pt x="9437" y="17772"/>
                    </a:lnTo>
                    <a:lnTo>
                      <a:pt x="9643" y="17261"/>
                    </a:lnTo>
                    <a:lnTo>
                      <a:pt x="9872" y="16681"/>
                    </a:lnTo>
                    <a:lnTo>
                      <a:pt x="9872" y="16171"/>
                    </a:lnTo>
                    <a:lnTo>
                      <a:pt x="9872" y="15614"/>
                    </a:lnTo>
                    <a:lnTo>
                      <a:pt x="9758" y="15057"/>
                    </a:lnTo>
                    <a:lnTo>
                      <a:pt x="10216" y="15498"/>
                    </a:lnTo>
                    <a:lnTo>
                      <a:pt x="10537" y="16241"/>
                    </a:lnTo>
                    <a:lnTo>
                      <a:pt x="10834" y="17145"/>
                    </a:lnTo>
                    <a:lnTo>
                      <a:pt x="11041" y="18213"/>
                    </a:lnTo>
                    <a:lnTo>
                      <a:pt x="11155" y="19187"/>
                    </a:lnTo>
                    <a:lnTo>
                      <a:pt x="11155" y="20185"/>
                    </a:lnTo>
                    <a:lnTo>
                      <a:pt x="11155" y="20579"/>
                    </a:lnTo>
                    <a:lnTo>
                      <a:pt x="11041" y="21043"/>
                    </a:lnTo>
                    <a:lnTo>
                      <a:pt x="10926" y="21391"/>
                    </a:lnTo>
                    <a:lnTo>
                      <a:pt x="10766" y="21600"/>
                    </a:lnTo>
                    <a:lnTo>
                      <a:pt x="11499" y="21484"/>
                    </a:lnTo>
                    <a:lnTo>
                      <a:pt x="12323" y="21043"/>
                    </a:lnTo>
                    <a:lnTo>
                      <a:pt x="13102" y="20370"/>
                    </a:lnTo>
                    <a:lnTo>
                      <a:pt x="13606" y="19628"/>
                    </a:lnTo>
                    <a:lnTo>
                      <a:pt x="13950" y="19071"/>
                    </a:lnTo>
                    <a:lnTo>
                      <a:pt x="14064" y="18677"/>
                    </a:lnTo>
                    <a:lnTo>
                      <a:pt x="14179" y="18097"/>
                    </a:lnTo>
                    <a:lnTo>
                      <a:pt x="14293" y="17586"/>
                    </a:lnTo>
                    <a:lnTo>
                      <a:pt x="14179" y="16913"/>
                    </a:lnTo>
                    <a:lnTo>
                      <a:pt x="14064" y="16241"/>
                    </a:lnTo>
                    <a:lnTo>
                      <a:pt x="13835" y="15614"/>
                    </a:lnTo>
                    <a:lnTo>
                      <a:pt x="13560" y="14872"/>
                    </a:lnTo>
                    <a:lnTo>
                      <a:pt x="13950" y="14941"/>
                    </a:lnTo>
                    <a:lnTo>
                      <a:pt x="14408" y="15150"/>
                    </a:lnTo>
                    <a:lnTo>
                      <a:pt x="14843" y="15266"/>
                    </a:lnTo>
                    <a:lnTo>
                      <a:pt x="15232" y="15614"/>
                    </a:lnTo>
                    <a:lnTo>
                      <a:pt x="15576" y="15846"/>
                    </a:lnTo>
                    <a:lnTo>
                      <a:pt x="15897" y="16171"/>
                    </a:lnTo>
                    <a:lnTo>
                      <a:pt x="16126" y="16473"/>
                    </a:lnTo>
                    <a:lnTo>
                      <a:pt x="16240" y="16913"/>
                    </a:lnTo>
                    <a:lnTo>
                      <a:pt x="16515" y="17261"/>
                    </a:lnTo>
                    <a:lnTo>
                      <a:pt x="17088" y="17586"/>
                    </a:lnTo>
                    <a:lnTo>
                      <a:pt x="17798" y="17865"/>
                    </a:lnTo>
                    <a:lnTo>
                      <a:pt x="18576" y="18097"/>
                    </a:lnTo>
                    <a:lnTo>
                      <a:pt x="19424" y="18213"/>
                    </a:lnTo>
                    <a:lnTo>
                      <a:pt x="20317" y="18213"/>
                    </a:lnTo>
                    <a:lnTo>
                      <a:pt x="21050" y="18213"/>
                    </a:lnTo>
                    <a:lnTo>
                      <a:pt x="21600" y="17865"/>
                    </a:lnTo>
                    <a:lnTo>
                      <a:pt x="21165" y="17656"/>
                    </a:lnTo>
                    <a:lnTo>
                      <a:pt x="20592" y="17470"/>
                    </a:lnTo>
                    <a:lnTo>
                      <a:pt x="20088" y="17029"/>
                    </a:lnTo>
                    <a:lnTo>
                      <a:pt x="19653" y="16681"/>
                    </a:lnTo>
                    <a:lnTo>
                      <a:pt x="19195" y="16241"/>
                    </a:lnTo>
                    <a:lnTo>
                      <a:pt x="18920" y="15962"/>
                    </a:lnTo>
                    <a:lnTo>
                      <a:pt x="18576" y="15498"/>
                    </a:lnTo>
                    <a:lnTo>
                      <a:pt x="18576" y="15057"/>
                    </a:lnTo>
                    <a:lnTo>
                      <a:pt x="18485" y="14756"/>
                    </a:lnTo>
                    <a:lnTo>
                      <a:pt x="18256" y="14199"/>
                    </a:lnTo>
                    <a:lnTo>
                      <a:pt x="17912" y="13526"/>
                    </a:lnTo>
                    <a:lnTo>
                      <a:pt x="17523" y="13016"/>
                    </a:lnTo>
                    <a:lnTo>
                      <a:pt x="16973" y="12436"/>
                    </a:lnTo>
                    <a:lnTo>
                      <a:pt x="16355" y="12041"/>
                    </a:lnTo>
                    <a:lnTo>
                      <a:pt x="16011" y="11832"/>
                    </a:lnTo>
                    <a:lnTo>
                      <a:pt x="15690" y="11716"/>
                    </a:lnTo>
                    <a:lnTo>
                      <a:pt x="15232" y="11716"/>
                    </a:lnTo>
                    <a:lnTo>
                      <a:pt x="14843" y="11716"/>
                    </a:lnTo>
                    <a:lnTo>
                      <a:pt x="15461" y="11252"/>
                    </a:lnTo>
                    <a:lnTo>
                      <a:pt x="16126" y="10858"/>
                    </a:lnTo>
                    <a:lnTo>
                      <a:pt x="16973" y="10649"/>
                    </a:lnTo>
                    <a:lnTo>
                      <a:pt x="17798" y="10417"/>
                    </a:lnTo>
                    <a:lnTo>
                      <a:pt x="18806" y="10301"/>
                    </a:lnTo>
                    <a:lnTo>
                      <a:pt x="19653" y="10301"/>
                    </a:lnTo>
                    <a:lnTo>
                      <a:pt x="20478" y="10417"/>
                    </a:lnTo>
                    <a:lnTo>
                      <a:pt x="21256" y="10533"/>
                    </a:lnTo>
                    <a:lnTo>
                      <a:pt x="20707" y="9837"/>
                    </a:lnTo>
                    <a:lnTo>
                      <a:pt x="19859" y="9234"/>
                    </a:lnTo>
                    <a:lnTo>
                      <a:pt x="18806" y="8538"/>
                    </a:lnTo>
                    <a:lnTo>
                      <a:pt x="17637" y="8144"/>
                    </a:lnTo>
                    <a:lnTo>
                      <a:pt x="16973" y="8027"/>
                    </a:lnTo>
                    <a:lnTo>
                      <a:pt x="16355" y="7935"/>
                    </a:lnTo>
                    <a:lnTo>
                      <a:pt x="15805" y="7935"/>
                    </a:lnTo>
                    <a:lnTo>
                      <a:pt x="15118" y="8027"/>
                    </a:lnTo>
                    <a:lnTo>
                      <a:pt x="14614" y="8144"/>
                    </a:lnTo>
                    <a:lnTo>
                      <a:pt x="14064" y="8422"/>
                    </a:lnTo>
                    <a:lnTo>
                      <a:pt x="13606" y="8886"/>
                    </a:lnTo>
                    <a:lnTo>
                      <a:pt x="13217" y="9327"/>
                    </a:lnTo>
                    <a:lnTo>
                      <a:pt x="13606" y="8538"/>
                    </a:lnTo>
                    <a:lnTo>
                      <a:pt x="13950" y="7935"/>
                    </a:lnTo>
                    <a:lnTo>
                      <a:pt x="14293" y="7123"/>
                    </a:lnTo>
                    <a:lnTo>
                      <a:pt x="14499" y="6519"/>
                    </a:lnTo>
                    <a:lnTo>
                      <a:pt x="14614" y="5823"/>
                    </a:lnTo>
                    <a:lnTo>
                      <a:pt x="14614" y="5220"/>
                    </a:lnTo>
                    <a:lnTo>
                      <a:pt x="14408" y="4524"/>
                    </a:lnTo>
                    <a:lnTo>
                      <a:pt x="14064" y="3898"/>
                    </a:lnTo>
                    <a:lnTo>
                      <a:pt x="13606" y="3225"/>
                    </a:lnTo>
                    <a:lnTo>
                      <a:pt x="13331" y="2598"/>
                    </a:lnTo>
                    <a:lnTo>
                      <a:pt x="13102" y="2042"/>
                    </a:lnTo>
                    <a:lnTo>
                      <a:pt x="12896" y="1485"/>
                    </a:lnTo>
                    <a:lnTo>
                      <a:pt x="12781" y="1090"/>
                    </a:lnTo>
                    <a:lnTo>
                      <a:pt x="12667" y="626"/>
                    </a:lnTo>
                    <a:lnTo>
                      <a:pt x="12667" y="278"/>
                    </a:lnTo>
                    <a:lnTo>
                      <a:pt x="12667" y="0"/>
                    </a:lnTo>
                    <a:lnTo>
                      <a:pt x="12163" y="394"/>
                    </a:lnTo>
                    <a:lnTo>
                      <a:pt x="11728" y="974"/>
                    </a:lnTo>
                    <a:lnTo>
                      <a:pt x="11155" y="1601"/>
                    </a:lnTo>
                    <a:lnTo>
                      <a:pt x="10766" y="2390"/>
                    </a:lnTo>
                    <a:lnTo>
                      <a:pt x="10330" y="3109"/>
                    </a:lnTo>
                    <a:lnTo>
                      <a:pt x="10101" y="3898"/>
                    </a:lnTo>
                    <a:lnTo>
                      <a:pt x="9987" y="4524"/>
                    </a:lnTo>
                    <a:lnTo>
                      <a:pt x="10101" y="5220"/>
                    </a:lnTo>
                    <a:lnTo>
                      <a:pt x="10216" y="5823"/>
                    </a:lnTo>
                    <a:lnTo>
                      <a:pt x="10330" y="6403"/>
                    </a:lnTo>
                    <a:lnTo>
                      <a:pt x="10330" y="6914"/>
                    </a:lnTo>
                    <a:lnTo>
                      <a:pt x="10216" y="7471"/>
                    </a:lnTo>
                    <a:lnTo>
                      <a:pt x="10101" y="7935"/>
                    </a:lnTo>
                    <a:lnTo>
                      <a:pt x="9872" y="8329"/>
                    </a:lnTo>
                    <a:lnTo>
                      <a:pt x="9643" y="8654"/>
                    </a:lnTo>
                    <a:lnTo>
                      <a:pt x="9368" y="9002"/>
                    </a:lnTo>
                    <a:close/>
                  </a:path>
                </a:pathLst>
              </a:custGeom>
              <a:solidFill>
                <a:srgbClr val="008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2700000" algn="ctr" rotWithShape="0">
                  <a:srgbClr val="808080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grpSp>
            <p:nvGrpSpPr>
              <p:cNvPr id="14" name="Skupina 13"/>
              <p:cNvGrpSpPr/>
              <p:nvPr/>
            </p:nvGrpSpPr>
            <p:grpSpPr>
              <a:xfrm>
                <a:off x="741904" y="5378940"/>
                <a:ext cx="1214426" cy="1265003"/>
                <a:chOff x="741904" y="5378940"/>
                <a:chExt cx="1214426" cy="1265003"/>
              </a:xfrm>
            </p:grpSpPr>
            <p:pic>
              <p:nvPicPr>
                <p:cNvPr id="1041" name="Picture 17" descr="C:\Documents and Settings\Administrator\Local Settings\Temporary Internet Files\Content.IE5\3OM6DT3F\MC900324470[1].wmf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29128" y="5378940"/>
                  <a:ext cx="927202" cy="66796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40" name="Picture 16" descr="C:\Documents and Settings\Administrator\Local Settings\Temporary Internet Files\Content.IE5\FG6SSIWA\MC900356123[1].wmf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904" y="5779588"/>
                  <a:ext cx="907543" cy="5061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43" name="Picture 19" descr="C:\Documents and Settings\Administrator\Local Settings\Temporary Internet Files\Content.IE5\3OM6DT3F\MC900109229[1].wmf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46968" y="5990616"/>
                  <a:ext cx="542033" cy="65332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045" name="Picture 21" descr="C:\Documents and Settings\Administrator\Local Settings\Temporary Internet Files\Content.IE5\KXCHM36D\MC900412500[1].wmf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8874" y="5929201"/>
                <a:ext cx="1310748" cy="5358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7" name="Picture 23" descr="C:\Documents and Settings\Administrator\Local Settings\Temporary Internet Files\Content.IE5\KXCHM36D\MC900441753[1].pn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42213" y="5779588"/>
                <a:ext cx="878235" cy="87823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9" name="Picture 25" descr="C:\Documents and Settings\Administrator\Local Settings\Temporary Internet Files\Content.IE5\KXCHM36D\MC900438163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56330" y="5759857"/>
                <a:ext cx="913215" cy="6218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8" name="TextovéPole 17"/>
            <p:cNvSpPr txBox="1"/>
            <p:nvPr/>
          </p:nvSpPr>
          <p:spPr>
            <a:xfrm>
              <a:off x="551482" y="6048671"/>
              <a:ext cx="143310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i="1" dirty="0" smtClean="0"/>
                <a:t>Nápověda:</a:t>
              </a:r>
              <a:endParaRPr lang="cs-CZ" sz="1600" i="1" dirty="0"/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3198759" y="2287984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NEMOCNÍ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352890" y="2809716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514715" y="4461855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125529" y="3922365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742965" y="3399686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012539" y="3377222"/>
            <a:ext cx="1393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140799" y="5007955"/>
            <a:ext cx="1850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KOUPAT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529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4302" y="887919"/>
            <a:ext cx="7578059" cy="617327"/>
            <a:chOff x="234302" y="887919"/>
            <a:chExt cx="7578059" cy="617327"/>
          </a:xfrm>
        </p:grpSpPr>
        <p:pic>
          <p:nvPicPr>
            <p:cNvPr id="3" name="Picture 2" descr="C:\Documents and Settings\Administrator\Local Settings\Temporary Internet Files\Content.IE5\01K3M5O7\MC90043756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302" y="916922"/>
              <a:ext cx="813781" cy="588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1115617" y="887919"/>
              <a:ext cx="6696744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tabLst>
                  <a:tab pos="361950" algn="l"/>
                </a:tabLst>
              </a:pPr>
              <a:r>
                <a:rPr lang="cs-CZ" dirty="0" smtClean="0"/>
                <a:t>2. Zvládneš odpovědět na otázky a tím vyřešit tajenku?</a:t>
              </a:r>
              <a:endParaRPr lang="cs-CZ" dirty="0"/>
            </a:p>
          </p:txBody>
        </p:sp>
      </p:grp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956325"/>
              </p:ext>
            </p:extLst>
          </p:nvPr>
        </p:nvGraphicFramePr>
        <p:xfrm>
          <a:off x="5292080" y="2032507"/>
          <a:ext cx="3456384" cy="326870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</a:tblGrid>
              <a:tr h="544784">
                <a:tc rowSpan="2" gridSpan="2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544784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Ý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544784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Ž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</a:tr>
              <a:tr h="544784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4784">
                <a:tc gridSpan="2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L w="12700" cmpd="sng">
                      <a:noFill/>
                    </a:lnL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Ě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</a:tr>
              <a:tr h="544784"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4302" y="1925842"/>
            <a:ext cx="576472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Pro ekologii je typická barva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Rostliny vyrábí kyslík, který umožňuje proces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Zelené rostliny …… vlhkost.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Dokáží také zachytit ….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Chrání před silným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V horku poskytují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661248"/>
            <a:ext cx="5980113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10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234302" y="887919"/>
            <a:ext cx="7578059" cy="646331"/>
            <a:chOff x="234302" y="887919"/>
            <a:chExt cx="7578059" cy="646331"/>
          </a:xfrm>
        </p:grpSpPr>
        <p:pic>
          <p:nvPicPr>
            <p:cNvPr id="3" name="Picture 2" descr="C:\Documents and Settings\Administrator\Local Settings\Temporary Internet Files\Content.IE5\01K3M5O7\MC900437567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302" y="916922"/>
              <a:ext cx="813781" cy="5883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1115617" y="887919"/>
              <a:ext cx="6696744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1343025" indent="-1343025">
                <a:tabLst>
                  <a:tab pos="361950" algn="l"/>
                </a:tabLst>
              </a:pPr>
              <a:r>
                <a:rPr lang="cs-CZ" dirty="0" smtClean="0"/>
                <a:t>ŘEŠENÍ: 2. Zvládneš odpovědět na otázky a tím vyřešit tajenku?</a:t>
              </a:r>
              <a:endParaRPr lang="cs-CZ" dirty="0"/>
            </a:p>
          </p:txBody>
        </p:sp>
      </p:grp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996709"/>
              </p:ext>
            </p:extLst>
          </p:nvPr>
        </p:nvGraphicFramePr>
        <p:xfrm>
          <a:off x="5292080" y="2032507"/>
          <a:ext cx="3456384" cy="3474720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  <a:gridCol w="432048"/>
              </a:tblGrid>
              <a:tr h="579120">
                <a:tc rowSpan="2" gridSpan="2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L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Á</a:t>
                      </a:r>
                      <a:endParaRPr lang="cs-CZ" sz="2800" dirty="0"/>
                    </a:p>
                  </a:txBody>
                  <a:tcPr/>
                </a:tc>
              </a:tr>
              <a:tr h="579120">
                <a:tc gridSpan="2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Ý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Á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Í</a:t>
                      </a:r>
                      <a:endParaRPr lang="cs-CZ" sz="2800" dirty="0"/>
                    </a:p>
                  </a:txBody>
                  <a:tcPr/>
                </a:tc>
              </a:tr>
              <a:tr h="57912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Ž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U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J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Í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</a:tr>
              <a:tr h="57912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P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9120">
                <a:tc gridSpan="2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L w="12700" cmpd="sng">
                      <a:noFill/>
                    </a:lnL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Ě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M</a:t>
                      </a:r>
                      <a:endParaRPr lang="cs-CZ" sz="2800" dirty="0"/>
                    </a:p>
                  </a:txBody>
                  <a:tcPr/>
                </a:tc>
              </a:tr>
              <a:tr h="579120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S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T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Í</a:t>
                      </a:r>
                      <a:endParaRPr lang="cs-CZ" sz="2800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N</a:t>
                      </a:r>
                      <a:endParaRPr lang="cs-CZ" sz="28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lang="cs-CZ" sz="2800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4302" y="1925842"/>
            <a:ext cx="576472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Pro ekologii je typická barva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Rostliny vyrábí kyslík, který umožňuje proces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Zelené rostliny …… vlhkost.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Dokáží také zachytit ….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Chrání před silným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dirty="0" smtClean="0"/>
              <a:t>V horku poskytují …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cs-CZ" sz="2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916168" y="2683451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CH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542" y="3761243"/>
            <a:ext cx="8175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" name="Skupina 10"/>
          <p:cNvGrpSpPr/>
          <p:nvPr/>
        </p:nvGrpSpPr>
        <p:grpSpPr>
          <a:xfrm>
            <a:off x="1048081" y="5949280"/>
            <a:ext cx="5868085" cy="646331"/>
            <a:chOff x="1048083" y="5986154"/>
            <a:chExt cx="5868085" cy="646331"/>
          </a:xfrm>
        </p:grpSpPr>
        <p:sp>
          <p:nvSpPr>
            <p:cNvPr id="8" name="TextovéPole 7"/>
            <p:cNvSpPr txBox="1"/>
            <p:nvPr/>
          </p:nvSpPr>
          <p:spPr>
            <a:xfrm>
              <a:off x="1048083" y="5986154"/>
              <a:ext cx="58680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TAJENKA: Co je nejcennější?    </a:t>
              </a:r>
              <a:r>
                <a:rPr lang="cs-CZ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ZDRAVÍ</a:t>
              </a:r>
            </a:p>
            <a:p>
              <a:r>
                <a:rPr lang="cs-CZ" dirty="0" smtClean="0"/>
                <a:t>   </a:t>
              </a:r>
              <a:endParaRPr lang="cs-CZ" dirty="0"/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4565834" y="6274283"/>
              <a:ext cx="235033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704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13502" y="1196752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428596" y="1998243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buFont typeface="Arial" pitchFamily="34" charset="0"/>
              <a:buChar char="•"/>
            </a:pPr>
            <a:r>
              <a:rPr lang="cs-CZ" sz="2000" dirty="0" smtClean="0"/>
              <a:t>Obrázky dostupné z WWW: </a:t>
            </a:r>
            <a:r>
              <a:rPr lang="en-US" sz="2000" dirty="0" smtClean="0"/>
              <a:t>&lt;</a:t>
            </a:r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en-US" sz="2000" dirty="0" smtClean="0"/>
              <a:t>&gt;</a:t>
            </a:r>
            <a:r>
              <a:rPr lang="cs-CZ" sz="2000" dirty="0" smtClean="0"/>
              <a:t>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1546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187</TotalTime>
  <Words>301</Words>
  <Application>Microsoft Office PowerPoint</Application>
  <PresentationFormat>Předvádění na obrazovce (4:3)</PresentationFormat>
  <Paragraphs>106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Autumn</vt:lpstr>
      <vt:lpstr>ZŠP a ZŠS Uherský Brod projekt č. CZ.1.07/1.4.00/21.0961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projekt č. CZ.1.07/1.4.00/21.0961 </dc:title>
  <dc:creator>pavla</dc:creator>
  <cp:lastModifiedBy>Alenka</cp:lastModifiedBy>
  <cp:revision>15</cp:revision>
  <dcterms:created xsi:type="dcterms:W3CDTF">2012-04-10T14:40:23Z</dcterms:created>
  <dcterms:modified xsi:type="dcterms:W3CDTF">2012-06-21T12:39:26Z</dcterms:modified>
</cp:coreProperties>
</file>