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188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2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630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197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98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355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0564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115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474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09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038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0D94F5-39E1-4484-B8A2-73678A1F2C48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D7459-0AEE-4B73-B433-13F7D19809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910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508376" y="48775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253494"/>
              </p:ext>
            </p:extLst>
          </p:nvPr>
        </p:nvGraphicFramePr>
        <p:xfrm>
          <a:off x="1475656" y="476672"/>
          <a:ext cx="5426075" cy="6735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7" name="Dokument" r:id="rId4" imgW="6088736" imgH="7542363" progId="Word.Document.12">
                  <p:embed/>
                </p:oleObj>
              </mc:Choice>
              <mc:Fallback>
                <p:oleObj name="Dokument" r:id="rId4" imgW="6088736" imgH="754236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75656" y="476672"/>
                        <a:ext cx="5426075" cy="67357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46813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320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Procvičíme čtení slov a slabik: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4000" dirty="0" err="1" smtClean="0">
                <a:solidFill>
                  <a:srgbClr val="FF0000"/>
                </a:solidFill>
              </a:rPr>
              <a:t>bě</a:t>
            </a:r>
            <a:r>
              <a:rPr lang="cs-CZ" sz="4000" dirty="0" smtClean="0">
                <a:solidFill>
                  <a:srgbClr val="FF0000"/>
                </a:solidFill>
              </a:rPr>
              <a:t> ,            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     </a:t>
            </a:r>
            <a:r>
              <a:rPr lang="cs-CZ" sz="4000" dirty="0" err="1" smtClean="0">
                <a:solidFill>
                  <a:srgbClr val="FF0000"/>
                </a:solidFill>
              </a:rPr>
              <a:t>pě</a:t>
            </a:r>
            <a:r>
              <a:rPr lang="cs-CZ" sz="4000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                 </a:t>
            </a:r>
            <a:r>
              <a:rPr lang="cs-CZ" sz="4000" dirty="0" err="1" smtClean="0">
                <a:solidFill>
                  <a:srgbClr val="FF0000"/>
                </a:solidFill>
              </a:rPr>
              <a:t>vě</a:t>
            </a:r>
            <a:r>
              <a:rPr lang="cs-CZ" sz="4000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                                      mě.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226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</a:rPr>
              <a:t>Bě</a:t>
            </a:r>
            <a:r>
              <a:rPr lang="cs-CZ" sz="6000" dirty="0" smtClean="0">
                <a:solidFill>
                  <a:srgbClr val="FF0000"/>
                </a:solidFill>
              </a:rPr>
              <a:t>     </a:t>
            </a:r>
            <a:r>
              <a:rPr lang="cs-CZ" sz="6000" dirty="0" err="1" smtClean="0">
                <a:solidFill>
                  <a:srgbClr val="FF0000"/>
                </a:solidFill>
              </a:rPr>
              <a:t>bě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Běta                               koloběh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říbě                             Bětuška</a:t>
            </a:r>
          </a:p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oloubě                        výběh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ěžím                            běžky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ělouš                           hrábě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ěžec                             průběh</a:t>
            </a:r>
            <a:endParaRPr lang="cs-CZ" dirty="0"/>
          </a:p>
        </p:txBody>
      </p:sp>
      <p:pic>
        <p:nvPicPr>
          <p:cNvPr id="3074" name="Picture 2" descr="C:\Users\jaroslava_smekalova\AppData\Local\Microsoft\Windows\Temporary Internet Files\Content.IE5\02H3O49J\MP900405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341" y="2708920"/>
            <a:ext cx="3311658" cy="409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77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pozorně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Bětka běžela přímo domů.</a:t>
            </a:r>
          </a:p>
          <a:p>
            <a:pPr marL="0" indent="0">
              <a:buNone/>
            </a:pPr>
            <a:r>
              <a:rPr lang="cs-CZ" dirty="0" smtClean="0"/>
              <a:t>Kobylka má malé hříbě.</a:t>
            </a:r>
          </a:p>
          <a:p>
            <a:pPr marL="0" indent="0">
              <a:buNone/>
            </a:pPr>
            <a:r>
              <a:rPr lang="cs-CZ" dirty="0" smtClean="0"/>
              <a:t>Mládě holuba je holoubě.</a:t>
            </a:r>
          </a:p>
          <a:p>
            <a:pPr marL="0" indent="0">
              <a:buNone/>
            </a:pPr>
            <a:r>
              <a:rPr lang="cs-CZ" dirty="0" smtClean="0"/>
              <a:t>Bílý kůň je bělouš.</a:t>
            </a:r>
          </a:p>
          <a:p>
            <a:pPr marL="0" indent="0">
              <a:buNone/>
            </a:pPr>
            <a:r>
              <a:rPr lang="cs-CZ" dirty="0" smtClean="0"/>
              <a:t>Běžím co mi síly stačí.                             </a:t>
            </a:r>
          </a:p>
          <a:p>
            <a:pPr marL="0" indent="0">
              <a:buNone/>
            </a:pPr>
            <a:r>
              <a:rPr lang="cs-CZ" dirty="0" smtClean="0"/>
              <a:t>Běží liška k Táboru.                  </a:t>
            </a:r>
            <a:endParaRPr lang="cs-CZ" dirty="0"/>
          </a:p>
        </p:txBody>
      </p:sp>
      <p:pic>
        <p:nvPicPr>
          <p:cNvPr id="1028" name="Picture 4" descr="C:\Users\jaroslava_smekalova\AppData\Local\Microsoft\Windows\Temporary Internet Files\Content.IE5\02H3O49J\MC90032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96952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37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70C0"/>
                </a:solidFill>
              </a:rPr>
              <a:t>Pě</a:t>
            </a:r>
            <a:r>
              <a:rPr lang="cs-CZ" dirty="0" smtClean="0">
                <a:solidFill>
                  <a:srgbClr val="0070C0"/>
                </a:solidFill>
              </a:rPr>
              <a:t>       </a:t>
            </a:r>
            <a:r>
              <a:rPr lang="cs-CZ" dirty="0" err="1" smtClean="0">
                <a:solidFill>
                  <a:srgbClr val="0070C0"/>
                </a:solidFill>
              </a:rPr>
              <a:t>pě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pěkný                                poupě</a:t>
            </a:r>
          </a:p>
          <a:p>
            <a:pPr marL="0" indent="0">
              <a:buNone/>
            </a:pPr>
            <a:r>
              <a:rPr lang="cs-CZ" dirty="0" smtClean="0"/>
              <a:t>pěšky                                 pěstuje</a:t>
            </a:r>
          </a:p>
          <a:p>
            <a:pPr marL="0" indent="0">
              <a:buNone/>
            </a:pPr>
            <a:r>
              <a:rPr lang="cs-CZ" dirty="0" smtClean="0"/>
              <a:t>pěnkava                            pěšina</a:t>
            </a:r>
          </a:p>
          <a:p>
            <a:pPr marL="0" indent="0">
              <a:buNone/>
            </a:pPr>
            <a:r>
              <a:rPr lang="cs-CZ" dirty="0" smtClean="0"/>
              <a:t>zpěvák                               pětka</a:t>
            </a:r>
          </a:p>
          <a:p>
            <a:pPr marL="0" indent="0">
              <a:buNone/>
            </a:pPr>
            <a:r>
              <a:rPr lang="cs-CZ" dirty="0" smtClean="0"/>
              <a:t>úspěch                               pětina</a:t>
            </a:r>
          </a:p>
          <a:p>
            <a:pPr marL="0" indent="0">
              <a:buNone/>
            </a:pPr>
            <a:r>
              <a:rPr lang="cs-CZ" dirty="0" smtClean="0"/>
              <a:t>pěna                                   pěst               </a:t>
            </a:r>
            <a:endParaRPr lang="cs-CZ" dirty="0"/>
          </a:p>
        </p:txBody>
      </p:sp>
      <p:pic>
        <p:nvPicPr>
          <p:cNvPr id="2050" name="Picture 2" descr="C:\Users\jaroslava_smekalova\AppData\Local\Microsoft\Windows\Temporary Internet Files\Content.IE5\AXZG6BXP\MC9001228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363" y="-2163763"/>
            <a:ext cx="5283200" cy="582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3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pozorně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Chodím rád pěšky.</a:t>
            </a:r>
          </a:p>
          <a:p>
            <a:pPr marL="0" indent="0">
              <a:buNone/>
            </a:pPr>
            <a:r>
              <a:rPr lang="cs-CZ" dirty="0" smtClean="0"/>
              <a:t>Pěšina je úzká cesta.</a:t>
            </a:r>
          </a:p>
          <a:p>
            <a:pPr marL="0" indent="0">
              <a:buNone/>
            </a:pPr>
            <a:r>
              <a:rPr lang="cs-CZ" dirty="0" smtClean="0"/>
              <a:t>Zpěvák umí dobře zpívat.</a:t>
            </a:r>
          </a:p>
          <a:p>
            <a:pPr marL="0" indent="0">
              <a:buNone/>
            </a:pPr>
            <a:r>
              <a:rPr lang="cs-CZ" dirty="0" smtClean="0"/>
              <a:t>Pěnkava je malý pták. </a:t>
            </a:r>
          </a:p>
          <a:p>
            <a:pPr marL="0" indent="0">
              <a:buNone/>
            </a:pPr>
            <a:r>
              <a:rPr lang="cs-CZ" dirty="0" smtClean="0"/>
              <a:t>Ve vaně mám bílou pěnu.</a:t>
            </a:r>
          </a:p>
          <a:p>
            <a:pPr marL="0" indent="0">
              <a:buNone/>
            </a:pPr>
            <a:r>
              <a:rPr lang="cs-CZ" dirty="0" smtClean="0"/>
              <a:t>Mám dnes pěkný den.</a:t>
            </a:r>
            <a:endParaRPr lang="cs-CZ" dirty="0"/>
          </a:p>
        </p:txBody>
      </p:sp>
      <p:pic>
        <p:nvPicPr>
          <p:cNvPr id="1026" name="Picture 2" descr="C:\Users\jaroslava_smekalova\AppData\Local\Microsoft\Windows\Temporary Internet Files\Content.IE5\02H3O49J\MC900109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-285750"/>
            <a:ext cx="6318598" cy="785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00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B050"/>
                </a:solidFill>
              </a:rPr>
              <a:t>Vě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dirty="0" err="1" smtClean="0">
                <a:solidFill>
                  <a:srgbClr val="00B050"/>
                </a:solidFill>
              </a:rPr>
              <a:t>vě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Věra                                   věta</a:t>
            </a:r>
          </a:p>
          <a:p>
            <a:pPr marL="0" indent="0">
              <a:buNone/>
            </a:pPr>
            <a:r>
              <a:rPr lang="cs-CZ" dirty="0" smtClean="0"/>
              <a:t>věnec                                věří</a:t>
            </a:r>
          </a:p>
          <a:p>
            <a:pPr marL="0" indent="0">
              <a:buNone/>
            </a:pPr>
            <a:r>
              <a:rPr lang="cs-CZ" dirty="0" smtClean="0"/>
              <a:t>vědec                                květina</a:t>
            </a:r>
          </a:p>
          <a:p>
            <a:pPr marL="0" indent="0">
              <a:buNone/>
            </a:pPr>
            <a:r>
              <a:rPr lang="cs-CZ" dirty="0" smtClean="0"/>
              <a:t>právě                                 vědro</a:t>
            </a:r>
          </a:p>
          <a:p>
            <a:pPr marL="0" indent="0">
              <a:buNone/>
            </a:pPr>
            <a:r>
              <a:rPr lang="cs-CZ" dirty="0" smtClean="0"/>
              <a:t>Květa                                 věž</a:t>
            </a:r>
          </a:p>
          <a:p>
            <a:pPr marL="0" indent="0">
              <a:buNone/>
            </a:pPr>
            <a:r>
              <a:rPr lang="cs-CZ" dirty="0" smtClean="0"/>
              <a:t>větrat                                člověk</a:t>
            </a:r>
          </a:p>
          <a:p>
            <a:pPr marL="0" indent="0">
              <a:buNone/>
            </a:pPr>
            <a:r>
              <a:rPr lang="cs-CZ" dirty="0" smtClean="0"/>
              <a:t>větev                                 věděla          </a:t>
            </a:r>
            <a:endParaRPr lang="cs-CZ" dirty="0"/>
          </a:p>
        </p:txBody>
      </p:sp>
      <p:pic>
        <p:nvPicPr>
          <p:cNvPr id="2051" name="Picture 3" descr="C:\Users\jaroslava_smekalova\AppData\Local\Microsoft\Windows\Temporary Internet Files\Content.IE5\AXZG6BXP\MC9000567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188" y="3497263"/>
            <a:ext cx="16573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07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pozorně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8793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Věra nese květiny.</a:t>
            </a:r>
          </a:p>
          <a:p>
            <a:pPr marL="0" indent="0">
              <a:buNone/>
            </a:pPr>
            <a:r>
              <a:rPr lang="cs-CZ" dirty="0" smtClean="0"/>
              <a:t>Strom má suchou větev.</a:t>
            </a:r>
          </a:p>
          <a:p>
            <a:pPr marL="0" indent="0">
              <a:buNone/>
            </a:pPr>
            <a:r>
              <a:rPr lang="cs-CZ" dirty="0" smtClean="0"/>
              <a:t>Vědec zkoumá látky.</a:t>
            </a:r>
          </a:p>
          <a:p>
            <a:pPr marL="0" indent="0">
              <a:buNone/>
            </a:pPr>
            <a:r>
              <a:rPr lang="cs-CZ" dirty="0" smtClean="0"/>
              <a:t>Hrad má vysokou věž.</a:t>
            </a:r>
          </a:p>
          <a:p>
            <a:pPr marL="0" indent="0">
              <a:buNone/>
            </a:pPr>
            <a:r>
              <a:rPr lang="cs-CZ" dirty="0" smtClean="0"/>
              <a:t>Květa koupila věnec.</a:t>
            </a:r>
          </a:p>
          <a:p>
            <a:pPr marL="0" indent="0">
              <a:buNone/>
            </a:pPr>
            <a:r>
              <a:rPr lang="cs-CZ" dirty="0" smtClean="0"/>
              <a:t>Jde pro vědro na vodu.</a:t>
            </a:r>
            <a:endParaRPr lang="cs-CZ" dirty="0"/>
          </a:p>
        </p:txBody>
      </p:sp>
      <p:pic>
        <p:nvPicPr>
          <p:cNvPr id="2050" name="Picture 2" descr="C:\Users\jaroslava_smekalova\AppData\Local\Microsoft\Windows\Temporary Internet Files\Content.IE5\AXZG6BXP\MC900413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038" y="2163763"/>
            <a:ext cx="3454400" cy="3459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03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              </a:t>
            </a:r>
            <a:r>
              <a:rPr lang="cs-CZ" dirty="0" err="1" smtClean="0">
                <a:solidFill>
                  <a:srgbClr val="FF0000"/>
                </a:solidFill>
              </a:rPr>
              <a:t>mě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měsíc                                 město</a:t>
            </a:r>
          </a:p>
          <a:p>
            <a:pPr marL="0" indent="0">
              <a:buNone/>
            </a:pPr>
            <a:r>
              <a:rPr lang="cs-CZ" dirty="0" smtClean="0"/>
              <a:t>měří                                   země</a:t>
            </a:r>
          </a:p>
          <a:p>
            <a:pPr marL="0" indent="0">
              <a:buNone/>
            </a:pPr>
            <a:r>
              <a:rPr lang="cs-CZ" dirty="0" smtClean="0"/>
              <a:t>měnit                                 umět</a:t>
            </a:r>
          </a:p>
          <a:p>
            <a:pPr marL="0" indent="0">
              <a:buNone/>
            </a:pPr>
            <a:r>
              <a:rPr lang="cs-CZ" dirty="0" smtClean="0"/>
              <a:t>paměť                                kromě</a:t>
            </a:r>
          </a:p>
          <a:p>
            <a:pPr marL="0" indent="0">
              <a:buNone/>
            </a:pPr>
            <a:r>
              <a:rPr lang="cs-CZ" dirty="0" smtClean="0"/>
              <a:t>měla                                   umění</a:t>
            </a:r>
          </a:p>
          <a:p>
            <a:pPr marL="0" indent="0">
              <a:buNone/>
            </a:pPr>
            <a:r>
              <a:rPr lang="cs-CZ" dirty="0" smtClean="0"/>
              <a:t>mělký                                 výměna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48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pozorně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noci svítí měsíc.</a:t>
            </a:r>
          </a:p>
          <a:p>
            <a:pPr marL="0" indent="0">
              <a:buNone/>
            </a:pPr>
            <a:r>
              <a:rPr lang="cs-CZ" dirty="0" smtClean="0"/>
              <a:t>Měla jsem radost.</a:t>
            </a:r>
          </a:p>
          <a:p>
            <a:pPr marL="0" indent="0">
              <a:buNone/>
            </a:pPr>
            <a:r>
              <a:rPr lang="cs-CZ" dirty="0" smtClean="0"/>
              <a:t>Zeměkoule se otáčí.</a:t>
            </a:r>
          </a:p>
          <a:p>
            <a:pPr marL="0" indent="0">
              <a:buNone/>
            </a:pPr>
            <a:r>
              <a:rPr lang="cs-CZ" dirty="0" smtClean="0"/>
              <a:t>Má dobrou paměť.</a:t>
            </a:r>
          </a:p>
          <a:p>
            <a:pPr marL="0" indent="0">
              <a:buNone/>
            </a:pPr>
            <a:r>
              <a:rPr lang="cs-CZ" dirty="0" smtClean="0"/>
              <a:t>Vyměnil si peníze.</a:t>
            </a:r>
          </a:p>
          <a:p>
            <a:pPr marL="0" indent="0">
              <a:buNone/>
            </a:pPr>
            <a:r>
              <a:rPr lang="cs-CZ" dirty="0" smtClean="0"/>
              <a:t>Praha je hlavní město.</a:t>
            </a:r>
            <a:endParaRPr lang="cs-CZ" dirty="0"/>
          </a:p>
        </p:txBody>
      </p:sp>
      <p:pic>
        <p:nvPicPr>
          <p:cNvPr id="3075" name="Picture 3" descr="C:\Users\jaroslava_smekalova\AppData\Local\Microsoft\Windows\Temporary Internet Files\Content.IE5\02H3O49J\MC900361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3425" y="2271713"/>
            <a:ext cx="1562100" cy="193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396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Kdo přečetl vše bez chyb?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Zaslouží si pochvalu.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790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obrázky: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Veškerý obrazový materiál cit.2012-14-01 </a:t>
            </a:r>
          </a:p>
          <a:p>
            <a:pPr marL="0" indent="0">
              <a:buNone/>
            </a:pPr>
            <a:r>
              <a:rPr lang="cs-CZ" dirty="0" smtClean="0"/>
              <a:t> hrábě http://office.microsoft.com00405476.jpg//</a:t>
            </a:r>
          </a:p>
          <a:p>
            <a:pPr marL="0" indent="0">
              <a:buNone/>
            </a:pPr>
            <a:r>
              <a:rPr lang="cs-CZ" dirty="0" smtClean="0"/>
              <a:t>kůň http://office.microsoft.com00325600.wmf//</a:t>
            </a:r>
          </a:p>
          <a:p>
            <a:pPr marL="0" indent="0">
              <a:buNone/>
            </a:pPr>
            <a:r>
              <a:rPr lang="cs-CZ" dirty="0" smtClean="0"/>
              <a:t>poupě http://office.microsoft.com00122887.wmf//</a:t>
            </a:r>
          </a:p>
          <a:p>
            <a:pPr marL="0" indent="0">
              <a:buNone/>
            </a:pPr>
            <a:r>
              <a:rPr lang="cs-CZ" dirty="0" smtClean="0"/>
              <a:t>Pěnkava http://office.microsoft.com00109311.wmf//</a:t>
            </a:r>
          </a:p>
          <a:p>
            <a:pPr marL="0" indent="0">
              <a:buNone/>
            </a:pPr>
            <a:r>
              <a:rPr lang="cs-CZ" dirty="0" smtClean="0"/>
              <a:t>věž http://office.microsoft.com00056720.wmf//</a:t>
            </a:r>
          </a:p>
          <a:p>
            <a:pPr marL="0" indent="0">
              <a:buNone/>
            </a:pPr>
            <a:r>
              <a:rPr lang="cs-CZ" dirty="0" smtClean="0"/>
              <a:t>věnec http://office.microsoft.com00413582.wmf//</a:t>
            </a:r>
          </a:p>
          <a:p>
            <a:pPr marL="0" indent="0">
              <a:buNone/>
            </a:pPr>
            <a:r>
              <a:rPr lang="cs-CZ" smtClean="0"/>
              <a:t>měsíc </a:t>
            </a:r>
            <a:r>
              <a:rPr lang="cs-CZ" dirty="0" smtClean="0"/>
              <a:t>http://office.microsoft.com00361662.wmf//.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22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260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Dokument</vt:lpstr>
      <vt:lpstr>Prezentace aplikace PowerPoint</vt:lpstr>
      <vt:lpstr>Procvičíme čtení slov a slabik: </vt:lpstr>
      <vt:lpstr>Bě     bě</vt:lpstr>
      <vt:lpstr>Čti pozorně věty.</vt:lpstr>
      <vt:lpstr>Pě       pě</vt:lpstr>
      <vt:lpstr>Čti pozorně věty.</vt:lpstr>
      <vt:lpstr>Vě         vě</vt:lpstr>
      <vt:lpstr>Čti pozorně věty.</vt:lpstr>
      <vt:lpstr>Mě              mě</vt:lpstr>
      <vt:lpstr>Čti pozorně věty.</vt:lpstr>
      <vt:lpstr>Prezentace aplikace PowerPoint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Smékalová</dc:creator>
  <cp:lastModifiedBy>pc</cp:lastModifiedBy>
  <cp:revision>32</cp:revision>
  <dcterms:created xsi:type="dcterms:W3CDTF">2012-01-10T13:01:14Z</dcterms:created>
  <dcterms:modified xsi:type="dcterms:W3CDTF">2013-06-18T15:44:49Z</dcterms:modified>
</cp:coreProperties>
</file>