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382C0DE-955D-48D7-B296-080AFE6505CF}">
          <p14:sldIdLst>
            <p14:sldId id="256"/>
            <p14:sldId id="257"/>
            <p14:sldId id="258"/>
            <p14:sldId id="259"/>
            <p14:sldId id="260"/>
            <p14:sldId id="263"/>
            <p14:sldId id="261"/>
            <p14:sldId id="262"/>
            <p14:sldId id="264"/>
            <p14:sldId id="265"/>
          </p14:sldIdLst>
        </p14:section>
        <p14:section name="Oddíl bez názvu" id="{568A3A21-32E6-46DE-B208-D753E93B79D1}">
          <p14:sldIdLst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87865" autoAdjust="0"/>
  </p:normalViewPr>
  <p:slideViewPr>
    <p:cSldViewPr>
      <p:cViewPr varScale="1">
        <p:scale>
          <a:sx n="64" d="100"/>
          <a:sy n="64" d="100"/>
        </p:scale>
        <p:origin x="-156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1376-26C7-446E-8538-6279363F5AB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69DB9-1B0D-4C16-AB1A-CF4AEC7ED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240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1376-26C7-446E-8538-6279363F5AB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69DB9-1B0D-4C16-AB1A-CF4AEC7ED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716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1376-26C7-446E-8538-6279363F5AB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69DB9-1B0D-4C16-AB1A-CF4AEC7ED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618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1376-26C7-446E-8538-6279363F5AB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69DB9-1B0D-4C16-AB1A-CF4AEC7ED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704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1376-26C7-446E-8538-6279363F5AB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69DB9-1B0D-4C16-AB1A-CF4AEC7ED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660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1376-26C7-446E-8538-6279363F5AB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69DB9-1B0D-4C16-AB1A-CF4AEC7ED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201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1376-26C7-446E-8538-6279363F5AB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69DB9-1B0D-4C16-AB1A-CF4AEC7ED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080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1376-26C7-446E-8538-6279363F5AB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69DB9-1B0D-4C16-AB1A-CF4AEC7ED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576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1376-26C7-446E-8538-6279363F5AB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69DB9-1B0D-4C16-AB1A-CF4AEC7ED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969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1376-26C7-446E-8538-6279363F5AB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69DB9-1B0D-4C16-AB1A-CF4AEC7ED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231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1376-26C7-446E-8538-6279363F5AB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69DB9-1B0D-4C16-AB1A-CF4AEC7ED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303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E81376-26C7-446E-8538-6279363F5AB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69DB9-1B0D-4C16-AB1A-CF4AEC7EDD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798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2343538"/>
              </p:ext>
            </p:extLst>
          </p:nvPr>
        </p:nvGraphicFramePr>
        <p:xfrm>
          <a:off x="1907704" y="2060848"/>
          <a:ext cx="5743575" cy="3754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Dokument" r:id="rId4" imgW="6203196" imgH="4056227" progId="Word.Document.12">
                  <p:embed/>
                </p:oleObj>
              </mc:Choice>
              <mc:Fallback>
                <p:oleObj name="Dokument" r:id="rId4" imgW="6203196" imgH="405622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907704" y="2060848"/>
                        <a:ext cx="5743575" cy="37544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162" y="548680"/>
            <a:ext cx="45116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1721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Čtení – tvrdé a měkké slabiky.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HY,   CHY,  KY,   RY,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DY,  TY,  NY,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00B050"/>
                </a:solidFill>
              </a:rPr>
              <a:t>ŠLAPEME  JAK  HODINY.</a:t>
            </a:r>
          </a:p>
          <a:p>
            <a:endParaRPr lang="cs-CZ" dirty="0"/>
          </a:p>
        </p:txBody>
      </p:sp>
      <p:pic>
        <p:nvPicPr>
          <p:cNvPr id="2050" name="Picture 2" descr="C:\Users\jaroslava_smekalova\AppData\Local\Microsoft\Windows\Temporary Internet Files\Content.IE5\AXZG6BXP\MC90044146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913" y="313055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4037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Čti nás tvrdě: </a:t>
            </a:r>
            <a:r>
              <a:rPr lang="cs-CZ" dirty="0" err="1" smtClean="0">
                <a:solidFill>
                  <a:schemeClr val="tx2"/>
                </a:solidFill>
              </a:rPr>
              <a:t>hy</a:t>
            </a:r>
            <a:r>
              <a:rPr lang="cs-CZ" dirty="0" smtClean="0">
                <a:solidFill>
                  <a:schemeClr val="tx2"/>
                </a:solidFill>
              </a:rPr>
              <a:t>, </a:t>
            </a:r>
            <a:r>
              <a:rPr lang="cs-CZ" dirty="0" err="1" smtClean="0">
                <a:solidFill>
                  <a:schemeClr val="tx2"/>
                </a:solidFill>
              </a:rPr>
              <a:t>chy</a:t>
            </a:r>
            <a:r>
              <a:rPr lang="cs-CZ" dirty="0" smtClean="0">
                <a:solidFill>
                  <a:schemeClr val="tx2"/>
                </a:solidFill>
              </a:rPr>
              <a:t>, </a:t>
            </a:r>
            <a:r>
              <a:rPr lang="cs-CZ" dirty="0" err="1" smtClean="0">
                <a:solidFill>
                  <a:schemeClr val="tx2"/>
                </a:solidFill>
              </a:rPr>
              <a:t>ky</a:t>
            </a:r>
            <a:r>
              <a:rPr lang="cs-CZ" dirty="0" smtClean="0">
                <a:solidFill>
                  <a:schemeClr val="tx2"/>
                </a:solidFill>
              </a:rPr>
              <a:t>, </a:t>
            </a:r>
            <a:r>
              <a:rPr lang="cs-CZ" dirty="0" err="1" smtClean="0">
                <a:solidFill>
                  <a:schemeClr val="tx2"/>
                </a:solidFill>
              </a:rPr>
              <a:t>ry</a:t>
            </a:r>
            <a:r>
              <a:rPr lang="cs-CZ" dirty="0" smtClean="0">
                <a:solidFill>
                  <a:schemeClr val="tx2"/>
                </a:solidFill>
              </a:rPr>
              <a:t>.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rohy                         chytej                  kýchej                </a:t>
            </a:r>
          </a:p>
          <a:p>
            <a:pPr marL="0" indent="0">
              <a:buNone/>
            </a:pPr>
            <a:r>
              <a:rPr lang="cs-CZ" dirty="0" smtClean="0"/>
              <a:t>nohy                        rybář                   ryje</a:t>
            </a:r>
          </a:p>
          <a:p>
            <a:pPr marL="0" indent="0">
              <a:buNone/>
            </a:pPr>
            <a:r>
              <a:rPr lang="cs-CZ" dirty="0" smtClean="0"/>
              <a:t>chyba                       hýbej                  dary                      </a:t>
            </a:r>
          </a:p>
          <a:p>
            <a:pPr marL="0" indent="0">
              <a:buNone/>
            </a:pPr>
            <a:r>
              <a:rPr lang="cs-CZ" dirty="0" smtClean="0"/>
              <a:t>ryba                         páry                     kytary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ýma                        léky                     roky</a:t>
            </a:r>
          </a:p>
          <a:p>
            <a:pPr marL="0" indent="0">
              <a:buNone/>
            </a:pPr>
            <a:r>
              <a:rPr lang="cs-CZ" dirty="0" smtClean="0"/>
              <a:t>koryto                      Hynek                 hory</a:t>
            </a:r>
          </a:p>
          <a:p>
            <a:pPr marL="0" indent="0">
              <a:buNone/>
            </a:pPr>
            <a:r>
              <a:rPr lang="cs-CZ" dirty="0" smtClean="0"/>
              <a:t>kuchyně                   kyselý                 mlhy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906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slova do vět.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Koza má dva ……………….. .                    nohy</a:t>
            </a:r>
          </a:p>
          <a:p>
            <a:pPr marL="0" indent="0">
              <a:buNone/>
            </a:pPr>
            <a:r>
              <a:rPr lang="cs-CZ" dirty="0" smtClean="0"/>
              <a:t>Bolí mě moje ………………. .                    rohy</a:t>
            </a:r>
          </a:p>
          <a:p>
            <a:pPr marL="0" indent="0">
              <a:buNone/>
            </a:pPr>
            <a:r>
              <a:rPr lang="cs-CZ" dirty="0" smtClean="0"/>
              <a:t>Plavu jako  …………………… .                   chyba</a:t>
            </a:r>
          </a:p>
          <a:p>
            <a:pPr marL="0" indent="0">
              <a:buNone/>
            </a:pPr>
            <a:r>
              <a:rPr lang="cs-CZ" dirty="0" smtClean="0"/>
              <a:t>Je to moje ……………………. .                   ryba</a:t>
            </a:r>
          </a:p>
          <a:p>
            <a:pPr marL="0" indent="0">
              <a:buNone/>
            </a:pPr>
            <a:r>
              <a:rPr lang="cs-CZ" dirty="0" smtClean="0"/>
              <a:t>Dobře ………………….  míč .                     pryč</a:t>
            </a:r>
          </a:p>
          <a:p>
            <a:pPr marL="0" indent="0">
              <a:buNone/>
            </a:pPr>
            <a:r>
              <a:rPr lang="cs-CZ" dirty="0" smtClean="0"/>
              <a:t>Za chvíli budu ……………… .                    chytám</a:t>
            </a:r>
            <a:endParaRPr lang="cs-CZ" dirty="0"/>
          </a:p>
        </p:txBody>
      </p:sp>
      <p:pic>
        <p:nvPicPr>
          <p:cNvPr id="2050" name="Picture 2" descr="C:\Users\jaroslava_smekalova\AppData\Local\Microsoft\Windows\Temporary Internet Files\Content.IE5\PHAFOOT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4797151"/>
            <a:ext cx="1800201" cy="1872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44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Čti nás tvrdě :  </a:t>
            </a:r>
            <a:r>
              <a:rPr lang="cs-CZ" dirty="0" err="1" smtClean="0">
                <a:solidFill>
                  <a:schemeClr val="tx2"/>
                </a:solidFill>
              </a:rPr>
              <a:t>dy</a:t>
            </a:r>
            <a:r>
              <a:rPr lang="cs-CZ" dirty="0" smtClean="0">
                <a:solidFill>
                  <a:schemeClr val="tx2"/>
                </a:solidFill>
              </a:rPr>
              <a:t>,  ty,  </a:t>
            </a:r>
            <a:r>
              <a:rPr lang="cs-CZ" dirty="0" err="1" smtClean="0">
                <a:solidFill>
                  <a:schemeClr val="tx2"/>
                </a:solidFill>
              </a:rPr>
              <a:t>ny</a:t>
            </a:r>
            <a:r>
              <a:rPr lang="cs-CZ" dirty="0" smtClean="0">
                <a:solidFill>
                  <a:schemeClr val="tx2"/>
                </a:solidFill>
              </a:rPr>
              <a:t>.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SUDY                        sady                      dýmka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smtClean="0"/>
              <a:t>UDY                        </a:t>
            </a:r>
            <a:r>
              <a:rPr lang="cs-CZ" dirty="0" smtClean="0"/>
              <a:t>dým                       ledy</a:t>
            </a:r>
          </a:p>
          <a:p>
            <a:pPr marL="0" indent="0">
              <a:buNone/>
            </a:pPr>
            <a:r>
              <a:rPr lang="cs-CZ" dirty="0" smtClean="0"/>
              <a:t>MOTÝL                     motyka                  u táty</a:t>
            </a:r>
          </a:p>
          <a:p>
            <a:pPr marL="0" indent="0">
              <a:buNone/>
            </a:pPr>
            <a:r>
              <a:rPr lang="cs-CZ" dirty="0" smtClean="0"/>
              <a:t>TYČE                         dráty                      tykadla</a:t>
            </a:r>
          </a:p>
          <a:p>
            <a:pPr marL="0" indent="0">
              <a:buNone/>
            </a:pPr>
            <a:r>
              <a:rPr lang="cs-CZ" dirty="0" smtClean="0"/>
              <a:t>NOTY                        maliny                   lány</a:t>
            </a:r>
          </a:p>
          <a:p>
            <a:pPr marL="0" indent="0">
              <a:buNone/>
            </a:pPr>
            <a:r>
              <a:rPr lang="cs-CZ" dirty="0" smtClean="0"/>
              <a:t>VANY                        hodiny                   dýka</a:t>
            </a:r>
          </a:p>
          <a:p>
            <a:pPr marL="0" indent="0">
              <a:buNone/>
            </a:pPr>
            <a:r>
              <a:rPr lang="cs-CZ" dirty="0" smtClean="0"/>
              <a:t>VRÁNY                      noviny                   pády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52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Říkej nahlas.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ŽI,     ŠI,      ČI,</a:t>
            </a:r>
          </a:p>
          <a:p>
            <a:pPr marL="0"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                       ŘI,     CI,       JI</a:t>
            </a:r>
          </a:p>
          <a:p>
            <a:pPr marL="0"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     DI, TI,  NI,</a:t>
            </a:r>
          </a:p>
          <a:p>
            <a:pPr marL="0"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                            </a:t>
            </a:r>
            <a:r>
              <a:rPr lang="cs-CZ" sz="4400" dirty="0" smtClean="0"/>
              <a:t>TIKÁME   JAK</a:t>
            </a:r>
          </a:p>
          <a:p>
            <a:pPr marL="0"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                              </a:t>
            </a:r>
            <a:r>
              <a:rPr lang="cs-CZ" sz="4400" dirty="0" smtClean="0"/>
              <a:t>HODINY.</a:t>
            </a:r>
            <a:r>
              <a:rPr lang="cs-CZ" sz="4400" dirty="0" smtClean="0">
                <a:solidFill>
                  <a:srgbClr val="FF0000"/>
                </a:solidFill>
              </a:rPr>
              <a:t>    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096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Čti měkce: </a:t>
            </a:r>
            <a:r>
              <a:rPr lang="cs-CZ" dirty="0" err="1" smtClean="0">
                <a:solidFill>
                  <a:srgbClr val="FF0000"/>
                </a:solidFill>
              </a:rPr>
              <a:t>ži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ši</a:t>
            </a:r>
            <a:r>
              <a:rPr lang="cs-CZ" dirty="0" smtClean="0">
                <a:solidFill>
                  <a:srgbClr val="FF0000"/>
                </a:solidFill>
              </a:rPr>
              <a:t>, či.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žito                           židle                         šiška</a:t>
            </a:r>
          </a:p>
          <a:p>
            <a:pPr marL="0" indent="0">
              <a:buNone/>
            </a:pPr>
            <a:r>
              <a:rPr lang="cs-CZ" dirty="0" smtClean="0"/>
              <a:t>žije                            žirafa                       kožíšek</a:t>
            </a:r>
          </a:p>
          <a:p>
            <a:pPr marL="0" indent="0">
              <a:buNone/>
            </a:pPr>
            <a:r>
              <a:rPr lang="cs-CZ" dirty="0" smtClean="0"/>
              <a:t>šije                            mašina                    košile</a:t>
            </a:r>
          </a:p>
          <a:p>
            <a:pPr marL="0" indent="0">
              <a:buNone/>
            </a:pPr>
            <a:r>
              <a:rPr lang="cs-CZ" dirty="0" smtClean="0"/>
              <a:t>šípek                         šimrá                      snáší</a:t>
            </a:r>
          </a:p>
          <a:p>
            <a:pPr marL="0" indent="0">
              <a:buNone/>
            </a:pPr>
            <a:r>
              <a:rPr lang="cs-CZ" dirty="0" smtClean="0"/>
              <a:t>kočička                     činka                       čítanka</a:t>
            </a:r>
          </a:p>
          <a:p>
            <a:pPr marL="0" indent="0">
              <a:buNone/>
            </a:pPr>
            <a:r>
              <a:rPr lang="cs-CZ" dirty="0" smtClean="0"/>
              <a:t>číhá                           číslo                        oči</a:t>
            </a:r>
          </a:p>
          <a:p>
            <a:pPr marL="0" indent="0">
              <a:buNone/>
            </a:pPr>
            <a:r>
              <a:rPr lang="cs-CZ" dirty="0" smtClean="0"/>
              <a:t>točí                            život                       mlčí</a:t>
            </a:r>
            <a:endParaRPr lang="cs-CZ" dirty="0"/>
          </a:p>
        </p:txBody>
      </p:sp>
      <p:pic>
        <p:nvPicPr>
          <p:cNvPr id="3074" name="Picture 2" descr="C:\Users\jaroslava_smekalova\AppData\Local\Microsoft\Windows\Temporary Internet Files\Content.IE5\QQ105EGS\MC9003312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7103"/>
            <a:ext cx="1804987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2279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Čti měkce: </a:t>
            </a:r>
            <a:r>
              <a:rPr lang="cs-CZ" dirty="0" err="1" smtClean="0">
                <a:solidFill>
                  <a:srgbClr val="FF0000"/>
                </a:solidFill>
              </a:rPr>
              <a:t>ři</a:t>
            </a:r>
            <a:r>
              <a:rPr lang="cs-CZ" dirty="0" smtClean="0">
                <a:solidFill>
                  <a:srgbClr val="FF0000"/>
                </a:solidFill>
              </a:rPr>
              <a:t>,  </a:t>
            </a:r>
            <a:r>
              <a:rPr lang="cs-CZ" dirty="0" err="1" smtClean="0">
                <a:solidFill>
                  <a:srgbClr val="FF0000"/>
                </a:solidFill>
              </a:rPr>
              <a:t>ci</a:t>
            </a:r>
            <a:r>
              <a:rPr lang="cs-CZ" dirty="0" smtClean="0">
                <a:solidFill>
                  <a:srgbClr val="FF0000"/>
                </a:solidFill>
              </a:rPr>
              <a:t>,  ji.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říjen                          říše                       vaří</a:t>
            </a:r>
          </a:p>
          <a:p>
            <a:pPr marL="0" indent="0">
              <a:buNone/>
            </a:pPr>
            <a:r>
              <a:rPr lang="cs-CZ" dirty="0" smtClean="0"/>
              <a:t>září                            řízek                      křivý</a:t>
            </a:r>
          </a:p>
          <a:p>
            <a:pPr marL="0" indent="0">
              <a:buNone/>
            </a:pPr>
            <a:r>
              <a:rPr lang="cs-CZ" dirty="0" smtClean="0"/>
              <a:t>cibule                        cinká                     cihla</a:t>
            </a:r>
          </a:p>
          <a:p>
            <a:pPr marL="0" indent="0">
              <a:buNone/>
            </a:pPr>
            <a:r>
              <a:rPr lang="cs-CZ" dirty="0" err="1" smtClean="0"/>
              <a:t>Cilka</a:t>
            </a:r>
            <a:r>
              <a:rPr lang="cs-CZ" dirty="0" smtClean="0"/>
              <a:t>                           kluci                      cizí</a:t>
            </a:r>
          </a:p>
          <a:p>
            <a:pPr marL="0" indent="0">
              <a:buNone/>
            </a:pPr>
            <a:r>
              <a:rPr lang="cs-CZ" dirty="0" smtClean="0"/>
              <a:t>jíme                            jídlo                      mají</a:t>
            </a:r>
          </a:p>
          <a:p>
            <a:pPr marL="0" indent="0">
              <a:buNone/>
            </a:pPr>
            <a:r>
              <a:rPr lang="cs-CZ" dirty="0" smtClean="0"/>
              <a:t>Jitka                            její                         dají</a:t>
            </a:r>
          </a:p>
          <a:p>
            <a:pPr marL="0" indent="0">
              <a:buNone/>
            </a:pPr>
            <a:r>
              <a:rPr lang="cs-CZ" dirty="0" smtClean="0"/>
              <a:t>vaří                             cítí                         nejí</a:t>
            </a:r>
            <a:endParaRPr lang="cs-CZ" dirty="0"/>
          </a:p>
        </p:txBody>
      </p:sp>
      <p:pic>
        <p:nvPicPr>
          <p:cNvPr id="2050" name="Picture 2" descr="C:\Users\jaroslava_smekalova\AppData\Local\Microsoft\Windows\Temporary Internet Files\Content.IE5\QQ105EGS\MC9001507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663" y="247650"/>
            <a:ext cx="1604962" cy="152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354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a teď :  </a:t>
            </a:r>
            <a:r>
              <a:rPr lang="cs-CZ" dirty="0" smtClean="0">
                <a:solidFill>
                  <a:srgbClr val="FF0000"/>
                </a:solidFill>
              </a:rPr>
              <a:t>DI,  TI,   NI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sedí                                vidí                       hadi</a:t>
            </a:r>
          </a:p>
          <a:p>
            <a:pPr marL="0" indent="0">
              <a:buNone/>
            </a:pPr>
            <a:r>
              <a:rPr lang="cs-CZ" dirty="0" smtClean="0"/>
              <a:t>díra                                divák                    budí</a:t>
            </a:r>
          </a:p>
          <a:p>
            <a:pPr marL="0" indent="0">
              <a:buNone/>
            </a:pPr>
            <a:r>
              <a:rPr lang="cs-CZ" dirty="0" smtClean="0"/>
              <a:t>rodiče                            hodiny                 hodí</a:t>
            </a:r>
          </a:p>
          <a:p>
            <a:pPr marL="0" indent="0">
              <a:buNone/>
            </a:pPr>
            <a:r>
              <a:rPr lang="cs-CZ" dirty="0" smtClean="0"/>
              <a:t>tiká                                 tiše                       platí</a:t>
            </a:r>
          </a:p>
          <a:p>
            <a:pPr marL="0" indent="0">
              <a:buNone/>
            </a:pPr>
            <a:r>
              <a:rPr lang="cs-CZ" dirty="0" smtClean="0"/>
              <a:t>tisíc                                štika                     stín</a:t>
            </a:r>
          </a:p>
          <a:p>
            <a:pPr marL="0" indent="0">
              <a:buNone/>
            </a:pPr>
            <a:r>
              <a:rPr lang="cs-CZ" dirty="0" smtClean="0"/>
              <a:t>Otík                                není                     honí</a:t>
            </a:r>
          </a:p>
          <a:p>
            <a:pPr marL="0" indent="0">
              <a:buNone/>
            </a:pPr>
            <a:r>
              <a:rPr lang="cs-CZ" dirty="0" smtClean="0"/>
              <a:t>hraní                              nikdo                   přání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2074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Kdo je umí dobře přečíst –</a:t>
            </a:r>
            <a:br>
              <a:rPr lang="cs-CZ" dirty="0" smtClean="0"/>
            </a:br>
            <a:r>
              <a:rPr lang="cs-CZ" dirty="0" smtClean="0"/>
              <a:t>ten se je i naučí.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H, CH, K, R, D, T, N     jsou tvrdé souhlásky.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Ž, Š, Č, Ř, C, J, Ď, Ť, Ň    jsou měkké souhlásky.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366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hodiny http://office.microsoft.com00441468.png//</a:t>
            </a:r>
          </a:p>
          <a:p>
            <a:pPr marL="0" indent="0">
              <a:buNone/>
            </a:pPr>
            <a:r>
              <a:rPr lang="cs-CZ" dirty="0" smtClean="0"/>
              <a:t>míč http://office.microsoft.com00412556.wmf//</a:t>
            </a:r>
          </a:p>
          <a:p>
            <a:pPr marL="0" indent="0">
              <a:buNone/>
            </a:pPr>
            <a:r>
              <a:rPr lang="cs-CZ" dirty="0" smtClean="0"/>
              <a:t>Šiška http://office.microsoft.com00331275.wmf//</a:t>
            </a:r>
          </a:p>
          <a:p>
            <a:pPr marL="0" indent="0">
              <a:buNone/>
            </a:pPr>
            <a:r>
              <a:rPr lang="cs-CZ" dirty="0" smtClean="0"/>
              <a:t>Cibule http://office.microsoft.com00150713.wmf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125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316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Dokument</vt:lpstr>
      <vt:lpstr>Prezentace aplikace PowerPoint</vt:lpstr>
      <vt:lpstr>Čtení – tvrdé a měkké slabiky.</vt:lpstr>
      <vt:lpstr>Čti nás tvrdě: hy, chy, ky, ry.</vt:lpstr>
      <vt:lpstr>Doplň slova do vět.</vt:lpstr>
      <vt:lpstr>Čti nás tvrdě :  dy,  ty,  ny.</vt:lpstr>
      <vt:lpstr>Říkej nahlas.</vt:lpstr>
      <vt:lpstr>Čti měkce: ži, ši, či. </vt:lpstr>
      <vt:lpstr>Čti měkce: ři,  ci,  ji.</vt:lpstr>
      <vt:lpstr>Pozor a teď :  DI,  TI,   NI .</vt:lpstr>
      <vt:lpstr>Kdo je umí dobře přečíst – ten se je i naučí.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Smékalová</dc:creator>
  <cp:lastModifiedBy>pc</cp:lastModifiedBy>
  <cp:revision>23</cp:revision>
  <dcterms:created xsi:type="dcterms:W3CDTF">2012-01-11T18:35:58Z</dcterms:created>
  <dcterms:modified xsi:type="dcterms:W3CDTF">2013-06-18T15:46:26Z</dcterms:modified>
</cp:coreProperties>
</file>