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  <p:sldMasterId id="2147483659" r:id="rId2"/>
    <p:sldMasterId id="2147483661" r:id="rId3"/>
  </p:sldMasterIdLst>
  <p:sldIdLst>
    <p:sldId id="263" r:id="rId4"/>
    <p:sldId id="256" r:id="rId5"/>
    <p:sldId id="257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5"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17411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2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3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4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5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6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7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8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9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0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1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2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3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4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5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6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7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8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9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0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1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2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3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4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5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6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7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8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9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0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1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2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3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4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5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6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7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8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9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0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1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2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3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4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5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6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7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8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9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0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1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2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3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4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5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6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7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8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9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0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1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2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3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4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5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6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7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8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9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0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1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2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3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4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5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6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7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8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9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0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1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2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3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4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5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6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7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8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9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0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1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2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3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4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5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6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7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8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9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0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1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2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3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4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5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6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7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8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9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0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1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2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3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4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5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6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7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8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9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0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1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2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3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4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5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6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7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8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9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0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1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2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3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4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5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6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7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8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9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0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1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2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3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4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5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6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7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8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9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0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1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2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3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4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5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6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7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8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9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0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1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2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3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4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5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6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7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8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9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0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1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2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3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4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5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6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7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8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9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0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1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2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3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4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5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6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7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8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9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0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1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2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3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4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5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6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7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8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9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0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1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2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3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4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5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6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7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8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9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0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1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2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3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4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5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7626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627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7628" name="Rectangle 2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7629" name="Rectangle 221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7630" name="Rectangle 2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87C5EF35-8C88-48FC-8BE6-B61985B49D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12A8F9B-71F6-4C8F-86C7-A3CC95FC8C7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700247"/>
      </p:ext>
    </p:extLst>
  </p:cSld>
  <p:clrMapOvr>
    <a:masterClrMapping/>
  </p:clrMapOvr>
  <p:transition advClick="0" advTm="5000"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F7FFDE3-574C-4AD2-BEC3-BF011B10368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809025"/>
      </p:ext>
    </p:extLst>
  </p:cSld>
  <p:clrMapOvr>
    <a:masterClrMapping/>
  </p:clrMapOvr>
  <p:transition advClick="0" advTm="5000"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57025E53-DEC9-4CD8-AE52-B5E0F889804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981272"/>
      </p:ext>
    </p:extLst>
  </p:cSld>
  <p:clrMapOvr>
    <a:masterClrMapping/>
  </p:clrMapOvr>
  <p:transition advClick="0" advTm="5000"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709B7708-2AB1-425E-9CF6-310964A7B3A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278076"/>
      </p:ext>
    </p:extLst>
  </p:cSld>
  <p:clrMapOvr>
    <a:masterClrMapping/>
  </p:clrMapOvr>
  <p:transition advClick="0" advTm="5000"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5407191F-4C4E-4E01-8D26-24D96C513E9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825918"/>
      </p:ext>
    </p:extLst>
  </p:cSld>
  <p:clrMapOvr>
    <a:masterClrMapping/>
  </p:clrMapOvr>
  <p:transition advClick="0" advTm="5000"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8C3FC22-4A3D-4FDC-BFAA-6FDE90B2081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792608"/>
      </p:ext>
    </p:extLst>
  </p:cSld>
  <p:clrMapOvr>
    <a:masterClrMapping/>
  </p:clrMapOvr>
  <p:transition advClick="0" advTm="5000"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9F37253-4F13-403E-98FA-57455BDCB1C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01196"/>
      </p:ext>
    </p:extLst>
  </p:cSld>
  <p:clrMapOvr>
    <a:masterClrMapping/>
  </p:clrMapOvr>
  <p:transition advClick="0" advTm="5000"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CAF05B0-FDAA-41ED-8162-3DB158E2283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554274"/>
      </p:ext>
    </p:extLst>
  </p:cSld>
  <p:clrMapOvr>
    <a:masterClrMapping/>
  </p:clrMapOvr>
  <p:transition advClick="0" advTm="5000"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1B30675-89CD-4F86-B46C-FCF82ADC5BE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656241"/>
      </p:ext>
    </p:extLst>
  </p:cSld>
  <p:clrMapOvr>
    <a:masterClrMapping/>
  </p:clrMapOvr>
  <p:transition advClick="0" advTm="5000"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22E2929-EB69-4BA9-AA32-D4784A6F08F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0089"/>
      </p:ext>
    </p:extLst>
  </p:cSld>
  <p:clrMapOvr>
    <a:masterClrMapping/>
  </p:clrMapOvr>
  <p:transition advClick="0" advTm="5000">
    <p:cover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24579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0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80 w 2123"/>
                <a:gd name="T1" fmla="*/ 1043 h 1696"/>
                <a:gd name="T2" fmla="*/ 544 w 2123"/>
                <a:gd name="T3" fmla="*/ 683 h 1696"/>
                <a:gd name="T4" fmla="*/ 670 w 2123"/>
                <a:gd name="T5" fmla="*/ 395 h 1696"/>
                <a:gd name="T6" fmla="*/ 927 w 2123"/>
                <a:gd name="T7" fmla="*/ 587 h 1696"/>
                <a:gd name="T8" fmla="*/ 1214 w 2123"/>
                <a:gd name="T9" fmla="*/ 869 h 1696"/>
                <a:gd name="T10" fmla="*/ 1483 w 2123"/>
                <a:gd name="T11" fmla="*/ 1109 h 1696"/>
                <a:gd name="T12" fmla="*/ 1800 w 2123"/>
                <a:gd name="T13" fmla="*/ 1360 h 1696"/>
                <a:gd name="T14" fmla="*/ 1883 w 2123"/>
                <a:gd name="T15" fmla="*/ 1414 h 1696"/>
                <a:gd name="T16" fmla="*/ 1836 w 2123"/>
                <a:gd name="T17" fmla="*/ 1354 h 1696"/>
                <a:gd name="T18" fmla="*/ 1411 w 2123"/>
                <a:gd name="T19" fmla="*/ 1001 h 1696"/>
                <a:gd name="T20" fmla="*/ 1088 w 2123"/>
                <a:gd name="T21" fmla="*/ 683 h 1696"/>
                <a:gd name="T22" fmla="*/ 723 w 2123"/>
                <a:gd name="T23" fmla="*/ 329 h 1696"/>
                <a:gd name="T24" fmla="*/ 999 w 2123"/>
                <a:gd name="T25" fmla="*/ 311 h 1696"/>
                <a:gd name="T26" fmla="*/ 1286 w 2123"/>
                <a:gd name="T27" fmla="*/ 317 h 1696"/>
                <a:gd name="T28" fmla="*/ 1614 w 2123"/>
                <a:gd name="T29" fmla="*/ 269 h 1696"/>
                <a:gd name="T30" fmla="*/ 2123 w 2123"/>
                <a:gd name="T31" fmla="*/ 197 h 1696"/>
                <a:gd name="T32" fmla="*/ 2075 w 2123"/>
                <a:gd name="T33" fmla="*/ 173 h 1696"/>
                <a:gd name="T34" fmla="*/ 1543 w 2123"/>
                <a:gd name="T35" fmla="*/ 257 h 1696"/>
                <a:gd name="T36" fmla="*/ 1208 w 2123"/>
                <a:gd name="T37" fmla="*/ 275 h 1696"/>
                <a:gd name="T38" fmla="*/ 759 w 2123"/>
                <a:gd name="T39" fmla="*/ 257 h 1696"/>
                <a:gd name="T40" fmla="*/ 819 w 2123"/>
                <a:gd name="T41" fmla="*/ 227 h 1696"/>
                <a:gd name="T42" fmla="*/ 1142 w 2123"/>
                <a:gd name="T43" fmla="*/ 0 h 1696"/>
                <a:gd name="T44" fmla="*/ 1088 w 2123"/>
                <a:gd name="T45" fmla="*/ 30 h 1696"/>
                <a:gd name="T46" fmla="*/ 1010 w 2123"/>
                <a:gd name="T47" fmla="*/ 84 h 1696"/>
                <a:gd name="T48" fmla="*/ 855 w 2123"/>
                <a:gd name="T49" fmla="*/ 191 h 1696"/>
                <a:gd name="T50" fmla="*/ 670 w 2123"/>
                <a:gd name="T51" fmla="*/ 281 h 1696"/>
                <a:gd name="T52" fmla="*/ 634 w 2123"/>
                <a:gd name="T53" fmla="*/ 359 h 1696"/>
                <a:gd name="T54" fmla="*/ 305 w 2123"/>
                <a:gd name="T55" fmla="*/ 587 h 1696"/>
                <a:gd name="T56" fmla="*/ 0 w 2123"/>
                <a:gd name="T57" fmla="*/ 725 h 1696"/>
                <a:gd name="T58" fmla="*/ 0 w 2123"/>
                <a:gd name="T59" fmla="*/ 731 h 1696"/>
                <a:gd name="T60" fmla="*/ 0 w 2123"/>
                <a:gd name="T61" fmla="*/ 767 h 1696"/>
                <a:gd name="T62" fmla="*/ 299 w 2123"/>
                <a:gd name="T63" fmla="*/ 635 h 1696"/>
                <a:gd name="T64" fmla="*/ 592 w 2123"/>
                <a:gd name="T65" fmla="*/ 431 h 1696"/>
                <a:gd name="T66" fmla="*/ 508 w 2123"/>
                <a:gd name="T67" fmla="*/ 671 h 1696"/>
                <a:gd name="T68" fmla="*/ 526 w 2123"/>
                <a:gd name="T69" fmla="*/ 995 h 1696"/>
                <a:gd name="T70" fmla="*/ 460 w 2123"/>
                <a:gd name="T71" fmla="*/ 1168 h 1696"/>
                <a:gd name="T72" fmla="*/ 329 w 2123"/>
                <a:gd name="T73" fmla="*/ 1480 h 1696"/>
                <a:gd name="T74" fmla="*/ 323 w 2123"/>
                <a:gd name="T75" fmla="*/ 1696 h 1696"/>
                <a:gd name="T76" fmla="*/ 329 w 2123"/>
                <a:gd name="T77" fmla="*/ 1696 h 1696"/>
                <a:gd name="T78" fmla="*/ 347 w 2123"/>
                <a:gd name="T79" fmla="*/ 1552 h 1696"/>
                <a:gd name="T80" fmla="*/ 580 w 2123"/>
                <a:gd name="T81" fmla="*/ 1043 h 1696"/>
                <a:gd name="T82" fmla="*/ 580 w 2123"/>
                <a:gd name="T83" fmla="*/ 1043 h 16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1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2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3 w 969"/>
                <a:gd name="T1" fmla="*/ 1186 h 1192"/>
                <a:gd name="T2" fmla="*/ 490 w 969"/>
                <a:gd name="T3" fmla="*/ 1192 h 1192"/>
                <a:gd name="T4" fmla="*/ 580 w 969"/>
                <a:gd name="T5" fmla="*/ 1150 h 1192"/>
                <a:gd name="T6" fmla="*/ 813 w 969"/>
                <a:gd name="T7" fmla="*/ 1085 h 1192"/>
                <a:gd name="T8" fmla="*/ 933 w 969"/>
                <a:gd name="T9" fmla="*/ 1055 h 1192"/>
                <a:gd name="T10" fmla="*/ 759 w 969"/>
                <a:gd name="T11" fmla="*/ 989 h 1192"/>
                <a:gd name="T12" fmla="*/ 556 w 969"/>
                <a:gd name="T13" fmla="*/ 953 h 1192"/>
                <a:gd name="T14" fmla="*/ 197 w 969"/>
                <a:gd name="T15" fmla="*/ 971 h 1192"/>
                <a:gd name="T16" fmla="*/ 299 w 969"/>
                <a:gd name="T17" fmla="*/ 893 h 1192"/>
                <a:gd name="T18" fmla="*/ 496 w 969"/>
                <a:gd name="T19" fmla="*/ 803 h 1192"/>
                <a:gd name="T20" fmla="*/ 694 w 969"/>
                <a:gd name="T21" fmla="*/ 671 h 1192"/>
                <a:gd name="T22" fmla="*/ 700 w 969"/>
                <a:gd name="T23" fmla="*/ 671 h 1192"/>
                <a:gd name="T24" fmla="*/ 712 w 969"/>
                <a:gd name="T25" fmla="*/ 665 h 1192"/>
                <a:gd name="T26" fmla="*/ 753 w 969"/>
                <a:gd name="T27" fmla="*/ 647 h 1192"/>
                <a:gd name="T28" fmla="*/ 777 w 969"/>
                <a:gd name="T29" fmla="*/ 641 h 1192"/>
                <a:gd name="T30" fmla="*/ 789 w 969"/>
                <a:gd name="T31" fmla="*/ 629 h 1192"/>
                <a:gd name="T32" fmla="*/ 795 w 969"/>
                <a:gd name="T33" fmla="*/ 617 h 1192"/>
                <a:gd name="T34" fmla="*/ 789 w 969"/>
                <a:gd name="T35" fmla="*/ 611 h 1192"/>
                <a:gd name="T36" fmla="*/ 783 w 969"/>
                <a:gd name="T37" fmla="*/ 599 h 1192"/>
                <a:gd name="T38" fmla="*/ 783 w 969"/>
                <a:gd name="T39" fmla="*/ 575 h 1192"/>
                <a:gd name="T40" fmla="*/ 795 w 969"/>
                <a:gd name="T41" fmla="*/ 545 h 1192"/>
                <a:gd name="T42" fmla="*/ 807 w 969"/>
                <a:gd name="T43" fmla="*/ 515 h 1192"/>
                <a:gd name="T44" fmla="*/ 825 w 969"/>
                <a:gd name="T45" fmla="*/ 485 h 1192"/>
                <a:gd name="T46" fmla="*/ 837 w 969"/>
                <a:gd name="T47" fmla="*/ 455 h 1192"/>
                <a:gd name="T48" fmla="*/ 843 w 969"/>
                <a:gd name="T49" fmla="*/ 437 h 1192"/>
                <a:gd name="T50" fmla="*/ 849 w 969"/>
                <a:gd name="T51" fmla="*/ 431 h 1192"/>
                <a:gd name="T52" fmla="*/ 849 w 969"/>
                <a:gd name="T53" fmla="*/ 347 h 1192"/>
                <a:gd name="T54" fmla="*/ 849 w 969"/>
                <a:gd name="T55" fmla="*/ 341 h 1192"/>
                <a:gd name="T56" fmla="*/ 855 w 969"/>
                <a:gd name="T57" fmla="*/ 335 h 1192"/>
                <a:gd name="T58" fmla="*/ 873 w 969"/>
                <a:gd name="T59" fmla="*/ 305 h 1192"/>
                <a:gd name="T60" fmla="*/ 885 w 969"/>
                <a:gd name="T61" fmla="*/ 269 h 1192"/>
                <a:gd name="T62" fmla="*/ 897 w 969"/>
                <a:gd name="T63" fmla="*/ 239 h 1192"/>
                <a:gd name="T64" fmla="*/ 903 w 969"/>
                <a:gd name="T65" fmla="*/ 227 h 1192"/>
                <a:gd name="T66" fmla="*/ 909 w 969"/>
                <a:gd name="T67" fmla="*/ 215 h 1192"/>
                <a:gd name="T68" fmla="*/ 927 w 969"/>
                <a:gd name="T69" fmla="*/ 173 h 1192"/>
                <a:gd name="T70" fmla="*/ 945 w 969"/>
                <a:gd name="T71" fmla="*/ 137 h 1192"/>
                <a:gd name="T72" fmla="*/ 951 w 969"/>
                <a:gd name="T73" fmla="*/ 125 h 1192"/>
                <a:gd name="T74" fmla="*/ 951 w 969"/>
                <a:gd name="T75" fmla="*/ 119 h 1192"/>
                <a:gd name="T76" fmla="*/ 969 w 969"/>
                <a:gd name="T77" fmla="*/ 0 h 1192"/>
                <a:gd name="T78" fmla="*/ 945 w 969"/>
                <a:gd name="T79" fmla="*/ 47 h 1192"/>
                <a:gd name="T80" fmla="*/ 783 w 969"/>
                <a:gd name="T81" fmla="*/ 113 h 1192"/>
                <a:gd name="T82" fmla="*/ 706 w 969"/>
                <a:gd name="T83" fmla="*/ 161 h 1192"/>
                <a:gd name="T84" fmla="*/ 460 w 969"/>
                <a:gd name="T85" fmla="*/ 233 h 1192"/>
                <a:gd name="T86" fmla="*/ 281 w 969"/>
                <a:gd name="T87" fmla="*/ 287 h 1192"/>
                <a:gd name="T88" fmla="*/ 173 w 969"/>
                <a:gd name="T89" fmla="*/ 293 h 1192"/>
                <a:gd name="T90" fmla="*/ 12 w 969"/>
                <a:gd name="T91" fmla="*/ 485 h 1192"/>
                <a:gd name="T92" fmla="*/ 0 w 969"/>
                <a:gd name="T93" fmla="*/ 509 h 1192"/>
                <a:gd name="T94" fmla="*/ 0 w 969"/>
                <a:gd name="T95" fmla="*/ 1186 h 1192"/>
                <a:gd name="T96" fmla="*/ 96 w 969"/>
                <a:gd name="T97" fmla="*/ 1180 h 1192"/>
                <a:gd name="T98" fmla="*/ 323 w 969"/>
                <a:gd name="T99" fmla="*/ 1186 h 1192"/>
                <a:gd name="T100" fmla="*/ 323 w 969"/>
                <a:gd name="T101" fmla="*/ 1186 h 1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3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4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34 w 2176"/>
                <a:gd name="T1" fmla="*/ 767 h 1505"/>
                <a:gd name="T2" fmla="*/ 1190 w 2176"/>
                <a:gd name="T3" fmla="*/ 1235 h 1505"/>
                <a:gd name="T4" fmla="*/ 956 w 2176"/>
                <a:gd name="T5" fmla="*/ 1193 h 1505"/>
                <a:gd name="T6" fmla="*/ 723 w 2176"/>
                <a:gd name="T7" fmla="*/ 1127 h 1505"/>
                <a:gd name="T8" fmla="*/ 442 w 2176"/>
                <a:gd name="T9" fmla="*/ 1109 h 1505"/>
                <a:gd name="T10" fmla="*/ 0 w 2176"/>
                <a:gd name="T11" fmla="*/ 1079 h 1505"/>
                <a:gd name="T12" fmla="*/ 30 w 2176"/>
                <a:gd name="T13" fmla="*/ 1115 h 1505"/>
                <a:gd name="T14" fmla="*/ 496 w 2176"/>
                <a:gd name="T15" fmla="*/ 1133 h 1505"/>
                <a:gd name="T16" fmla="*/ 777 w 2176"/>
                <a:gd name="T17" fmla="*/ 1187 h 1505"/>
                <a:gd name="T18" fmla="*/ 1130 w 2176"/>
                <a:gd name="T19" fmla="*/ 1301 h 1505"/>
                <a:gd name="T20" fmla="*/ 1070 w 2176"/>
                <a:gd name="T21" fmla="*/ 1319 h 1505"/>
                <a:gd name="T22" fmla="*/ 711 w 2176"/>
                <a:gd name="T23" fmla="*/ 1505 h 1505"/>
                <a:gd name="T24" fmla="*/ 765 w 2176"/>
                <a:gd name="T25" fmla="*/ 1481 h 1505"/>
                <a:gd name="T26" fmla="*/ 861 w 2176"/>
                <a:gd name="T27" fmla="*/ 1439 h 1505"/>
                <a:gd name="T28" fmla="*/ 1022 w 2176"/>
                <a:gd name="T29" fmla="*/ 1355 h 1505"/>
                <a:gd name="T30" fmla="*/ 1214 w 2176"/>
                <a:gd name="T31" fmla="*/ 1295 h 1505"/>
                <a:gd name="T32" fmla="*/ 1267 w 2176"/>
                <a:gd name="T33" fmla="*/ 1223 h 1505"/>
                <a:gd name="T34" fmla="*/ 1632 w 2176"/>
                <a:gd name="T35" fmla="*/ 1043 h 1505"/>
                <a:gd name="T36" fmla="*/ 1931 w 2176"/>
                <a:gd name="T37" fmla="*/ 953 h 1505"/>
                <a:gd name="T38" fmla="*/ 2176 w 2176"/>
                <a:gd name="T39" fmla="*/ 821 h 1505"/>
                <a:gd name="T40" fmla="*/ 1961 w 2176"/>
                <a:gd name="T41" fmla="*/ 911 h 1505"/>
                <a:gd name="T42" fmla="*/ 1656 w 2176"/>
                <a:gd name="T43" fmla="*/ 989 h 1505"/>
                <a:gd name="T44" fmla="*/ 1339 w 2176"/>
                <a:gd name="T45" fmla="*/ 1151 h 1505"/>
                <a:gd name="T46" fmla="*/ 1501 w 2176"/>
                <a:gd name="T47" fmla="*/ 905 h 1505"/>
                <a:gd name="T48" fmla="*/ 1620 w 2176"/>
                <a:gd name="T49" fmla="*/ 545 h 1505"/>
                <a:gd name="T50" fmla="*/ 1740 w 2176"/>
                <a:gd name="T51" fmla="*/ 372 h 1505"/>
                <a:gd name="T52" fmla="*/ 1979 w 2176"/>
                <a:gd name="T53" fmla="*/ 60 h 1505"/>
                <a:gd name="T54" fmla="*/ 2003 w 2176"/>
                <a:gd name="T55" fmla="*/ 0 h 1505"/>
                <a:gd name="T56" fmla="*/ 1973 w 2176"/>
                <a:gd name="T57" fmla="*/ 0 h 1505"/>
                <a:gd name="T58" fmla="*/ 1596 w 2176"/>
                <a:gd name="T59" fmla="*/ 480 h 1505"/>
                <a:gd name="T60" fmla="*/ 1477 w 2176"/>
                <a:gd name="T61" fmla="*/ 887 h 1505"/>
                <a:gd name="T62" fmla="*/ 1255 w 2176"/>
                <a:gd name="T63" fmla="*/ 1175 h 1505"/>
                <a:gd name="T64" fmla="*/ 1130 w 2176"/>
                <a:gd name="T65" fmla="*/ 905 h 1505"/>
                <a:gd name="T66" fmla="*/ 1010 w 2176"/>
                <a:gd name="T67" fmla="*/ 540 h 1505"/>
                <a:gd name="T68" fmla="*/ 885 w 2176"/>
                <a:gd name="T69" fmla="*/ 222 h 1505"/>
                <a:gd name="T70" fmla="*/ 789 w 2176"/>
                <a:gd name="T71" fmla="*/ 0 h 1505"/>
                <a:gd name="T72" fmla="*/ 753 w 2176"/>
                <a:gd name="T73" fmla="*/ 0 h 1505"/>
                <a:gd name="T74" fmla="*/ 903 w 2176"/>
                <a:gd name="T75" fmla="*/ 354 h 1505"/>
                <a:gd name="T76" fmla="*/ 1034 w 2176"/>
                <a:gd name="T77" fmla="*/ 767 h 1505"/>
                <a:gd name="T78" fmla="*/ 1034 w 2176"/>
                <a:gd name="T79" fmla="*/ 767 h 1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5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1 w 813"/>
                <a:gd name="T1" fmla="*/ 564 h 804"/>
                <a:gd name="T2" fmla="*/ 329 w 813"/>
                <a:gd name="T3" fmla="*/ 438 h 804"/>
                <a:gd name="T4" fmla="*/ 646 w 813"/>
                <a:gd name="T5" fmla="*/ 216 h 804"/>
                <a:gd name="T6" fmla="*/ 813 w 813"/>
                <a:gd name="T7" fmla="*/ 0 h 804"/>
                <a:gd name="T8" fmla="*/ 676 w 813"/>
                <a:gd name="T9" fmla="*/ 150 h 804"/>
                <a:gd name="T10" fmla="*/ 144 w 813"/>
                <a:gd name="T11" fmla="*/ 504 h 804"/>
                <a:gd name="T12" fmla="*/ 0 w 813"/>
                <a:gd name="T13" fmla="*/ 732 h 804"/>
                <a:gd name="T14" fmla="*/ 0 w 813"/>
                <a:gd name="T15" fmla="*/ 804 h 804"/>
                <a:gd name="T16" fmla="*/ 161 w 813"/>
                <a:gd name="T17" fmla="*/ 564 h 804"/>
                <a:gd name="T18" fmla="*/ 161 w 813"/>
                <a:gd name="T19" fmla="*/ 564 h 8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6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0 w 759"/>
                <a:gd name="T1" fmla="*/ 66 h 107"/>
                <a:gd name="T2" fmla="*/ 759 w 759"/>
                <a:gd name="T3" fmla="*/ 0 h 107"/>
                <a:gd name="T4" fmla="*/ 496 w 759"/>
                <a:gd name="T5" fmla="*/ 36 h 107"/>
                <a:gd name="T6" fmla="*/ 138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0 w 759"/>
                <a:gd name="T15" fmla="*/ 66 h 107"/>
                <a:gd name="T16" fmla="*/ 460 w 759"/>
                <a:gd name="T17" fmla="*/ 66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7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387 w 3169"/>
                <a:gd name="T1" fmla="*/ 239 h 743"/>
                <a:gd name="T2" fmla="*/ 1734 w 3169"/>
                <a:gd name="T3" fmla="*/ 233 h 743"/>
                <a:gd name="T4" fmla="*/ 2087 w 3169"/>
                <a:gd name="T5" fmla="*/ 251 h 743"/>
                <a:gd name="T6" fmla="*/ 2505 w 3169"/>
                <a:gd name="T7" fmla="*/ 233 h 743"/>
                <a:gd name="T8" fmla="*/ 3169 w 3169"/>
                <a:gd name="T9" fmla="*/ 204 h 743"/>
                <a:gd name="T10" fmla="*/ 3115 w 3169"/>
                <a:gd name="T11" fmla="*/ 186 h 743"/>
                <a:gd name="T12" fmla="*/ 2422 w 3169"/>
                <a:gd name="T13" fmla="*/ 221 h 743"/>
                <a:gd name="T14" fmla="*/ 2003 w 3169"/>
                <a:gd name="T15" fmla="*/ 221 h 743"/>
                <a:gd name="T16" fmla="*/ 1459 w 3169"/>
                <a:gd name="T17" fmla="*/ 186 h 743"/>
                <a:gd name="T18" fmla="*/ 1543 w 3169"/>
                <a:gd name="T19" fmla="*/ 168 h 743"/>
                <a:gd name="T20" fmla="*/ 2039 w 3169"/>
                <a:gd name="T21" fmla="*/ 0 h 743"/>
                <a:gd name="T22" fmla="*/ 1961 w 3169"/>
                <a:gd name="T23" fmla="*/ 24 h 743"/>
                <a:gd name="T24" fmla="*/ 1836 w 3169"/>
                <a:gd name="T25" fmla="*/ 66 h 743"/>
                <a:gd name="T26" fmla="*/ 1602 w 3169"/>
                <a:gd name="T27" fmla="*/ 138 h 743"/>
                <a:gd name="T28" fmla="*/ 1339 w 3169"/>
                <a:gd name="T29" fmla="*/ 198 h 743"/>
                <a:gd name="T30" fmla="*/ 1268 w 3169"/>
                <a:gd name="T31" fmla="*/ 251 h 743"/>
                <a:gd name="T32" fmla="*/ 765 w 3169"/>
                <a:gd name="T33" fmla="*/ 413 h 743"/>
                <a:gd name="T34" fmla="*/ 335 w 3169"/>
                <a:gd name="T35" fmla="*/ 503 h 743"/>
                <a:gd name="T36" fmla="*/ 0 w 3169"/>
                <a:gd name="T37" fmla="*/ 617 h 743"/>
                <a:gd name="T38" fmla="*/ 299 w 3169"/>
                <a:gd name="T39" fmla="*/ 539 h 743"/>
                <a:gd name="T40" fmla="*/ 735 w 3169"/>
                <a:gd name="T41" fmla="*/ 449 h 743"/>
                <a:gd name="T42" fmla="*/ 1178 w 3169"/>
                <a:gd name="T43" fmla="*/ 311 h 743"/>
                <a:gd name="T44" fmla="*/ 981 w 3169"/>
                <a:gd name="T45" fmla="*/ 491 h 743"/>
                <a:gd name="T46" fmla="*/ 867 w 3169"/>
                <a:gd name="T47" fmla="*/ 743 h 743"/>
                <a:gd name="T48" fmla="*/ 861 w 3169"/>
                <a:gd name="T49" fmla="*/ 743 h 743"/>
                <a:gd name="T50" fmla="*/ 933 w 3169"/>
                <a:gd name="T51" fmla="*/ 743 h 743"/>
                <a:gd name="T52" fmla="*/ 1022 w 3169"/>
                <a:gd name="T53" fmla="*/ 497 h 743"/>
                <a:gd name="T54" fmla="*/ 1297 w 3169"/>
                <a:gd name="T55" fmla="*/ 281 h 743"/>
                <a:gd name="T56" fmla="*/ 1531 w 3169"/>
                <a:gd name="T57" fmla="*/ 449 h 743"/>
                <a:gd name="T58" fmla="*/ 1770 w 3169"/>
                <a:gd name="T59" fmla="*/ 677 h 743"/>
                <a:gd name="T60" fmla="*/ 1854 w 3169"/>
                <a:gd name="T61" fmla="*/ 743 h 743"/>
                <a:gd name="T62" fmla="*/ 1919 w 3169"/>
                <a:gd name="T63" fmla="*/ 743 h 743"/>
                <a:gd name="T64" fmla="*/ 1692 w 3169"/>
                <a:gd name="T65" fmla="*/ 527 h 743"/>
                <a:gd name="T66" fmla="*/ 1387 w 3169"/>
                <a:gd name="T67" fmla="*/ 239 h 743"/>
                <a:gd name="T68" fmla="*/ 1387 w 3169"/>
                <a:gd name="T69" fmla="*/ 239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8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9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0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1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2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3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4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5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6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42 w 2153"/>
                <a:gd name="T1" fmla="*/ 851 h 1930"/>
                <a:gd name="T2" fmla="*/ 1937 w 2153"/>
                <a:gd name="T3" fmla="*/ 1019 h 1930"/>
                <a:gd name="T4" fmla="*/ 2051 w 2153"/>
                <a:gd name="T5" fmla="*/ 1168 h 1930"/>
                <a:gd name="T6" fmla="*/ 2117 w 2153"/>
                <a:gd name="T7" fmla="*/ 1246 h 1930"/>
                <a:gd name="T8" fmla="*/ 2153 w 2153"/>
                <a:gd name="T9" fmla="*/ 1294 h 1930"/>
                <a:gd name="T10" fmla="*/ 1889 w 2153"/>
                <a:gd name="T11" fmla="*/ 977 h 1930"/>
                <a:gd name="T12" fmla="*/ 1860 w 2153"/>
                <a:gd name="T13" fmla="*/ 929 h 1930"/>
                <a:gd name="T14" fmla="*/ 1782 w 2153"/>
                <a:gd name="T15" fmla="*/ 1240 h 1930"/>
                <a:gd name="T16" fmla="*/ 1770 w 2153"/>
                <a:gd name="T17" fmla="*/ 1486 h 1930"/>
                <a:gd name="T18" fmla="*/ 1818 w 2153"/>
                <a:gd name="T19" fmla="*/ 1906 h 1930"/>
                <a:gd name="T20" fmla="*/ 1788 w 2153"/>
                <a:gd name="T21" fmla="*/ 1930 h 1930"/>
                <a:gd name="T22" fmla="*/ 1746 w 2153"/>
                <a:gd name="T23" fmla="*/ 1534 h 1930"/>
                <a:gd name="T24" fmla="*/ 1728 w 2153"/>
                <a:gd name="T25" fmla="*/ 1288 h 1930"/>
                <a:gd name="T26" fmla="*/ 1764 w 2153"/>
                <a:gd name="T27" fmla="*/ 1085 h 1930"/>
                <a:gd name="T28" fmla="*/ 1770 w 2153"/>
                <a:gd name="T29" fmla="*/ 875 h 1930"/>
                <a:gd name="T30" fmla="*/ 1268 w 2153"/>
                <a:gd name="T31" fmla="*/ 1007 h 1930"/>
                <a:gd name="T32" fmla="*/ 825 w 2153"/>
                <a:gd name="T33" fmla="*/ 1132 h 1930"/>
                <a:gd name="T34" fmla="*/ 323 w 2153"/>
                <a:gd name="T35" fmla="*/ 1312 h 1930"/>
                <a:gd name="T36" fmla="*/ 18 w 2153"/>
                <a:gd name="T37" fmla="*/ 1420 h 1930"/>
                <a:gd name="T38" fmla="*/ 311 w 2153"/>
                <a:gd name="T39" fmla="*/ 1282 h 1930"/>
                <a:gd name="T40" fmla="*/ 682 w 2153"/>
                <a:gd name="T41" fmla="*/ 1144 h 1930"/>
                <a:gd name="T42" fmla="*/ 1022 w 2153"/>
                <a:gd name="T43" fmla="*/ 1037 h 1930"/>
                <a:gd name="T44" fmla="*/ 1411 w 2153"/>
                <a:gd name="T45" fmla="*/ 929 h 1930"/>
                <a:gd name="T46" fmla="*/ 1692 w 2153"/>
                <a:gd name="T47" fmla="*/ 815 h 1930"/>
                <a:gd name="T48" fmla="*/ 1333 w 2153"/>
                <a:gd name="T49" fmla="*/ 623 h 1930"/>
                <a:gd name="T50" fmla="*/ 861 w 2153"/>
                <a:gd name="T51" fmla="*/ 515 h 1930"/>
                <a:gd name="T52" fmla="*/ 227 w 2153"/>
                <a:gd name="T53" fmla="*/ 161 h 1930"/>
                <a:gd name="T54" fmla="*/ 0 w 2153"/>
                <a:gd name="T55" fmla="*/ 83 h 1930"/>
                <a:gd name="T56" fmla="*/ 329 w 2153"/>
                <a:gd name="T57" fmla="*/ 179 h 1930"/>
                <a:gd name="T58" fmla="*/ 712 w 2153"/>
                <a:gd name="T59" fmla="*/ 383 h 1930"/>
                <a:gd name="T60" fmla="*/ 933 w 2153"/>
                <a:gd name="T61" fmla="*/ 491 h 1930"/>
                <a:gd name="T62" fmla="*/ 1351 w 2153"/>
                <a:gd name="T63" fmla="*/ 593 h 1930"/>
                <a:gd name="T64" fmla="*/ 1650 w 2153"/>
                <a:gd name="T65" fmla="*/ 743 h 1930"/>
                <a:gd name="T66" fmla="*/ 1423 w 2153"/>
                <a:gd name="T67" fmla="*/ 461 h 1930"/>
                <a:gd name="T68" fmla="*/ 1286 w 2153"/>
                <a:gd name="T69" fmla="*/ 191 h 1930"/>
                <a:gd name="T70" fmla="*/ 1154 w 2153"/>
                <a:gd name="T71" fmla="*/ 0 h 1930"/>
                <a:gd name="T72" fmla="*/ 1339 w 2153"/>
                <a:gd name="T73" fmla="*/ 215 h 1930"/>
                <a:gd name="T74" fmla="*/ 1489 w 2153"/>
                <a:gd name="T75" fmla="*/ 485 h 1930"/>
                <a:gd name="T76" fmla="*/ 1746 w 2153"/>
                <a:gd name="T77" fmla="*/ 803 h 1930"/>
                <a:gd name="T78" fmla="*/ 1842 w 2153"/>
                <a:gd name="T79" fmla="*/ 851 h 1930"/>
                <a:gd name="T80" fmla="*/ 1842 w 2153"/>
                <a:gd name="T81" fmla="*/ 851 h 19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597" name="Rectangle 2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8800"/>
            <a:ext cx="77724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4598" name="Rectangle 2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599" name="Rectangle 23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4600" name="Rectangle 24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4601" name="Rectangle 2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A9C66184-359B-45CF-B962-0165E6E5F65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BA020E-C1BA-4CC8-8248-AF1D6C6CB08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457893"/>
      </p:ext>
    </p:extLst>
  </p:cSld>
  <p:clrMapOvr>
    <a:masterClrMapping/>
  </p:clrMapOvr>
  <p:transition>
    <p:cover dir="d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893C6D-43E2-4CE1-9391-AB2F78573EE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435540"/>
      </p:ext>
    </p:extLst>
  </p:cSld>
  <p:clrMapOvr>
    <a:masterClrMapping/>
  </p:clrMapOvr>
  <p:transition>
    <p:cover dir="d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90B9B8-0761-4801-9FEA-5AAF912ED49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983211"/>
      </p:ext>
    </p:extLst>
  </p:cSld>
  <p:clrMapOvr>
    <a:masterClrMapping/>
  </p:clrMapOvr>
  <p:transition>
    <p:cover dir="d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72C115-4560-4E4C-890B-1424F3B66A9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993206"/>
      </p:ext>
    </p:extLst>
  </p:cSld>
  <p:clrMapOvr>
    <a:masterClrMapping/>
  </p:clrMapOvr>
  <p:transition>
    <p:cover dir="d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6B182F-4287-4FBB-9AA1-5C5B4C1B105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372360"/>
      </p:ext>
    </p:extLst>
  </p:cSld>
  <p:clrMapOvr>
    <a:masterClrMapping/>
  </p:clrMapOvr>
  <p:transition>
    <p:cover dir="d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FBFADE-2638-4721-ABA1-F9F8A1B646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086367"/>
      </p:ext>
    </p:extLst>
  </p:cSld>
  <p:clrMapOvr>
    <a:masterClrMapping/>
  </p:clrMapOvr>
  <p:transition>
    <p:cover dir="d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81E511-EDD8-40D3-BCE9-C15573C536C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23720"/>
      </p:ext>
    </p:extLst>
  </p:cSld>
  <p:clrMapOvr>
    <a:masterClrMapping/>
  </p:clrMapOvr>
  <p:transition>
    <p:cover dir="d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F9D163-0FAF-4514-B661-C89C9B5C75C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229829"/>
      </p:ext>
    </p:extLst>
  </p:cSld>
  <p:clrMapOvr>
    <a:masterClrMapping/>
  </p:clrMapOvr>
  <p:transition>
    <p:cover dir="d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1D0140-7B99-42B6-AF6F-9FD3F8BE1B2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160340"/>
      </p:ext>
    </p:extLst>
  </p:cSld>
  <p:clrMapOvr>
    <a:masterClrMapping/>
  </p:clrMapOvr>
  <p:transition>
    <p:cover dir="d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81E953-5234-4BC7-A40C-E514E8451F7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52589"/>
      </p:ext>
    </p:extLst>
  </p:cSld>
  <p:clrMapOvr>
    <a:masterClrMapping/>
  </p:clrMapOvr>
  <p:transition>
    <p:cover dir="d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2CF28A-C812-4CB3-B5AF-5BCAEDFA431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972700"/>
      </p:ext>
    </p:extLst>
  </p:cSld>
  <p:clrMapOvr>
    <a:masterClrMapping/>
  </p:clrMapOvr>
  <p:transition>
    <p:cover dir="d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AE0F19-5949-477A-8566-A49C09E6CB7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983401"/>
      </p:ext>
    </p:extLst>
  </p:cSld>
  <p:clrMapOvr>
    <a:masterClrMapping/>
  </p:clrMapOvr>
  <p:transition>
    <p:cover dir="d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7CD96D-E207-426E-83BF-9A1A9DAFA18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398700"/>
      </p:ext>
    </p:extLst>
  </p:cSld>
  <p:clrMapOvr>
    <a:masterClrMapping/>
  </p:clrMapOvr>
  <p:transition>
    <p:cover dir="d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73E158-E986-40D9-8ABB-2E1787BD378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76077"/>
      </p:ext>
    </p:extLst>
  </p:cSld>
  <p:clrMapOvr>
    <a:masterClrMapping/>
  </p:clrMapOvr>
  <p:transition>
    <p:cover dir="d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79376B-D1A7-4B45-9086-BEC86852420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160746"/>
      </p:ext>
    </p:extLst>
  </p:cSld>
  <p:clrMapOvr>
    <a:masterClrMapping/>
  </p:clrMapOvr>
  <p:transition>
    <p:cover dir="d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2771F2-7FE6-4903-82FC-6C87A1DEE92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854080"/>
      </p:ext>
    </p:extLst>
  </p:cSld>
  <p:clrMapOvr>
    <a:masterClrMapping/>
  </p:clrMapOvr>
  <p:transition>
    <p:cover dir="d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6B095D-57B5-4D46-BE7D-06EA1745B37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86281"/>
      </p:ext>
    </p:extLst>
  </p:cSld>
  <p:clrMapOvr>
    <a:masterClrMapping/>
  </p:clrMapOvr>
  <p:transition>
    <p:cover dir="d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E9A07D-234F-4831-B16F-B85BD39E48E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056660"/>
      </p:ext>
    </p:extLst>
  </p:cSld>
  <p:clrMapOvr>
    <a:masterClrMapping/>
  </p:clrMapOvr>
  <p:transition>
    <p:cover dir="d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009D96-2930-42F5-8672-8F8774938BF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90237"/>
      </p:ext>
    </p:extLst>
  </p:cSld>
  <p:clrMapOvr>
    <a:masterClrMapping/>
  </p:clrMapOvr>
  <p:transition>
    <p:cover dir="d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D0DB40-324C-4D92-B8CA-C14D1DE05BA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741250"/>
      </p:ext>
    </p:extLst>
  </p:cSld>
  <p:clrMapOvr>
    <a:masterClrMapping/>
  </p:clrMapOvr>
  <p:transition>
    <p:cover dir="d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1D8F4E-F952-46F0-9F78-AC95CCBF5C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097405"/>
      </p:ext>
    </p:extLst>
  </p:cSld>
  <p:clrMapOvr>
    <a:masterClrMapping/>
  </p:clrMapOvr>
  <p:transition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16387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88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89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0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1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2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3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4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5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6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7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8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9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0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1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2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3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4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5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6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7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8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9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0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1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2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3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4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5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6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7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8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9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0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1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2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3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4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5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6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7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8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9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0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1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2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3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4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5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6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7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8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9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0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1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2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3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4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5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6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7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8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9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0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1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2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3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4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5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6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7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8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9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0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1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2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3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4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5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6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7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8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9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0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1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2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3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4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5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6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7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8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9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0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1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2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3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4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5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6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7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8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9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0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1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2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3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4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5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6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7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8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9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0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1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2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3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4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5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6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7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8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9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0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1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2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3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4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5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6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7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8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9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0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1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2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3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4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5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6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7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8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9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0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1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2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3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4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5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6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7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8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9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0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1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2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3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4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5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6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7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8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9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0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1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2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3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4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5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6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7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8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9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0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1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2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3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4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5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6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7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8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9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0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1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2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3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4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5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6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7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8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9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0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1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2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3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4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5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6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7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8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9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0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1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2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3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4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5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6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7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8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9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600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601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602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9B677D50-9CBE-4EE9-B5EC-D88B78181D9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6603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6604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6605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606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8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advClick="0" advTm="5000">
    <p:cover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23555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6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80 w 2123"/>
                <a:gd name="T1" fmla="*/ 1043 h 1696"/>
                <a:gd name="T2" fmla="*/ 544 w 2123"/>
                <a:gd name="T3" fmla="*/ 683 h 1696"/>
                <a:gd name="T4" fmla="*/ 670 w 2123"/>
                <a:gd name="T5" fmla="*/ 395 h 1696"/>
                <a:gd name="T6" fmla="*/ 927 w 2123"/>
                <a:gd name="T7" fmla="*/ 587 h 1696"/>
                <a:gd name="T8" fmla="*/ 1214 w 2123"/>
                <a:gd name="T9" fmla="*/ 869 h 1696"/>
                <a:gd name="T10" fmla="*/ 1483 w 2123"/>
                <a:gd name="T11" fmla="*/ 1109 h 1696"/>
                <a:gd name="T12" fmla="*/ 1800 w 2123"/>
                <a:gd name="T13" fmla="*/ 1360 h 1696"/>
                <a:gd name="T14" fmla="*/ 1883 w 2123"/>
                <a:gd name="T15" fmla="*/ 1414 h 1696"/>
                <a:gd name="T16" fmla="*/ 1836 w 2123"/>
                <a:gd name="T17" fmla="*/ 1354 h 1696"/>
                <a:gd name="T18" fmla="*/ 1411 w 2123"/>
                <a:gd name="T19" fmla="*/ 1001 h 1696"/>
                <a:gd name="T20" fmla="*/ 1088 w 2123"/>
                <a:gd name="T21" fmla="*/ 683 h 1696"/>
                <a:gd name="T22" fmla="*/ 723 w 2123"/>
                <a:gd name="T23" fmla="*/ 329 h 1696"/>
                <a:gd name="T24" fmla="*/ 999 w 2123"/>
                <a:gd name="T25" fmla="*/ 311 h 1696"/>
                <a:gd name="T26" fmla="*/ 1286 w 2123"/>
                <a:gd name="T27" fmla="*/ 317 h 1696"/>
                <a:gd name="T28" fmla="*/ 1614 w 2123"/>
                <a:gd name="T29" fmla="*/ 269 h 1696"/>
                <a:gd name="T30" fmla="*/ 2123 w 2123"/>
                <a:gd name="T31" fmla="*/ 197 h 1696"/>
                <a:gd name="T32" fmla="*/ 2075 w 2123"/>
                <a:gd name="T33" fmla="*/ 173 h 1696"/>
                <a:gd name="T34" fmla="*/ 1543 w 2123"/>
                <a:gd name="T35" fmla="*/ 257 h 1696"/>
                <a:gd name="T36" fmla="*/ 1208 w 2123"/>
                <a:gd name="T37" fmla="*/ 275 h 1696"/>
                <a:gd name="T38" fmla="*/ 759 w 2123"/>
                <a:gd name="T39" fmla="*/ 257 h 1696"/>
                <a:gd name="T40" fmla="*/ 819 w 2123"/>
                <a:gd name="T41" fmla="*/ 227 h 1696"/>
                <a:gd name="T42" fmla="*/ 1142 w 2123"/>
                <a:gd name="T43" fmla="*/ 0 h 1696"/>
                <a:gd name="T44" fmla="*/ 1088 w 2123"/>
                <a:gd name="T45" fmla="*/ 30 h 1696"/>
                <a:gd name="T46" fmla="*/ 1010 w 2123"/>
                <a:gd name="T47" fmla="*/ 84 h 1696"/>
                <a:gd name="T48" fmla="*/ 855 w 2123"/>
                <a:gd name="T49" fmla="*/ 191 h 1696"/>
                <a:gd name="T50" fmla="*/ 670 w 2123"/>
                <a:gd name="T51" fmla="*/ 281 h 1696"/>
                <a:gd name="T52" fmla="*/ 634 w 2123"/>
                <a:gd name="T53" fmla="*/ 359 h 1696"/>
                <a:gd name="T54" fmla="*/ 305 w 2123"/>
                <a:gd name="T55" fmla="*/ 587 h 1696"/>
                <a:gd name="T56" fmla="*/ 0 w 2123"/>
                <a:gd name="T57" fmla="*/ 725 h 1696"/>
                <a:gd name="T58" fmla="*/ 0 w 2123"/>
                <a:gd name="T59" fmla="*/ 731 h 1696"/>
                <a:gd name="T60" fmla="*/ 0 w 2123"/>
                <a:gd name="T61" fmla="*/ 767 h 1696"/>
                <a:gd name="T62" fmla="*/ 299 w 2123"/>
                <a:gd name="T63" fmla="*/ 635 h 1696"/>
                <a:gd name="T64" fmla="*/ 592 w 2123"/>
                <a:gd name="T65" fmla="*/ 431 h 1696"/>
                <a:gd name="T66" fmla="*/ 508 w 2123"/>
                <a:gd name="T67" fmla="*/ 671 h 1696"/>
                <a:gd name="T68" fmla="*/ 526 w 2123"/>
                <a:gd name="T69" fmla="*/ 995 h 1696"/>
                <a:gd name="T70" fmla="*/ 460 w 2123"/>
                <a:gd name="T71" fmla="*/ 1168 h 1696"/>
                <a:gd name="T72" fmla="*/ 329 w 2123"/>
                <a:gd name="T73" fmla="*/ 1480 h 1696"/>
                <a:gd name="T74" fmla="*/ 323 w 2123"/>
                <a:gd name="T75" fmla="*/ 1696 h 1696"/>
                <a:gd name="T76" fmla="*/ 329 w 2123"/>
                <a:gd name="T77" fmla="*/ 1696 h 1696"/>
                <a:gd name="T78" fmla="*/ 347 w 2123"/>
                <a:gd name="T79" fmla="*/ 1552 h 1696"/>
                <a:gd name="T80" fmla="*/ 580 w 2123"/>
                <a:gd name="T81" fmla="*/ 1043 h 1696"/>
                <a:gd name="T82" fmla="*/ 580 w 2123"/>
                <a:gd name="T83" fmla="*/ 1043 h 16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7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8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3 w 969"/>
                <a:gd name="T1" fmla="*/ 1186 h 1192"/>
                <a:gd name="T2" fmla="*/ 490 w 969"/>
                <a:gd name="T3" fmla="*/ 1192 h 1192"/>
                <a:gd name="T4" fmla="*/ 580 w 969"/>
                <a:gd name="T5" fmla="*/ 1150 h 1192"/>
                <a:gd name="T6" fmla="*/ 813 w 969"/>
                <a:gd name="T7" fmla="*/ 1085 h 1192"/>
                <a:gd name="T8" fmla="*/ 933 w 969"/>
                <a:gd name="T9" fmla="*/ 1055 h 1192"/>
                <a:gd name="T10" fmla="*/ 759 w 969"/>
                <a:gd name="T11" fmla="*/ 989 h 1192"/>
                <a:gd name="T12" fmla="*/ 556 w 969"/>
                <a:gd name="T13" fmla="*/ 953 h 1192"/>
                <a:gd name="T14" fmla="*/ 197 w 969"/>
                <a:gd name="T15" fmla="*/ 971 h 1192"/>
                <a:gd name="T16" fmla="*/ 299 w 969"/>
                <a:gd name="T17" fmla="*/ 893 h 1192"/>
                <a:gd name="T18" fmla="*/ 496 w 969"/>
                <a:gd name="T19" fmla="*/ 803 h 1192"/>
                <a:gd name="T20" fmla="*/ 694 w 969"/>
                <a:gd name="T21" fmla="*/ 671 h 1192"/>
                <a:gd name="T22" fmla="*/ 700 w 969"/>
                <a:gd name="T23" fmla="*/ 671 h 1192"/>
                <a:gd name="T24" fmla="*/ 712 w 969"/>
                <a:gd name="T25" fmla="*/ 665 h 1192"/>
                <a:gd name="T26" fmla="*/ 753 w 969"/>
                <a:gd name="T27" fmla="*/ 647 h 1192"/>
                <a:gd name="T28" fmla="*/ 777 w 969"/>
                <a:gd name="T29" fmla="*/ 641 h 1192"/>
                <a:gd name="T30" fmla="*/ 789 w 969"/>
                <a:gd name="T31" fmla="*/ 629 h 1192"/>
                <a:gd name="T32" fmla="*/ 795 w 969"/>
                <a:gd name="T33" fmla="*/ 617 h 1192"/>
                <a:gd name="T34" fmla="*/ 789 w 969"/>
                <a:gd name="T35" fmla="*/ 611 h 1192"/>
                <a:gd name="T36" fmla="*/ 783 w 969"/>
                <a:gd name="T37" fmla="*/ 599 h 1192"/>
                <a:gd name="T38" fmla="*/ 783 w 969"/>
                <a:gd name="T39" fmla="*/ 575 h 1192"/>
                <a:gd name="T40" fmla="*/ 795 w 969"/>
                <a:gd name="T41" fmla="*/ 545 h 1192"/>
                <a:gd name="T42" fmla="*/ 807 w 969"/>
                <a:gd name="T43" fmla="*/ 515 h 1192"/>
                <a:gd name="T44" fmla="*/ 825 w 969"/>
                <a:gd name="T45" fmla="*/ 485 h 1192"/>
                <a:gd name="T46" fmla="*/ 837 w 969"/>
                <a:gd name="T47" fmla="*/ 455 h 1192"/>
                <a:gd name="T48" fmla="*/ 843 w 969"/>
                <a:gd name="T49" fmla="*/ 437 h 1192"/>
                <a:gd name="T50" fmla="*/ 849 w 969"/>
                <a:gd name="T51" fmla="*/ 431 h 1192"/>
                <a:gd name="T52" fmla="*/ 849 w 969"/>
                <a:gd name="T53" fmla="*/ 347 h 1192"/>
                <a:gd name="T54" fmla="*/ 849 w 969"/>
                <a:gd name="T55" fmla="*/ 341 h 1192"/>
                <a:gd name="T56" fmla="*/ 855 w 969"/>
                <a:gd name="T57" fmla="*/ 335 h 1192"/>
                <a:gd name="T58" fmla="*/ 873 w 969"/>
                <a:gd name="T59" fmla="*/ 305 h 1192"/>
                <a:gd name="T60" fmla="*/ 885 w 969"/>
                <a:gd name="T61" fmla="*/ 269 h 1192"/>
                <a:gd name="T62" fmla="*/ 897 w 969"/>
                <a:gd name="T63" fmla="*/ 239 h 1192"/>
                <a:gd name="T64" fmla="*/ 903 w 969"/>
                <a:gd name="T65" fmla="*/ 227 h 1192"/>
                <a:gd name="T66" fmla="*/ 909 w 969"/>
                <a:gd name="T67" fmla="*/ 215 h 1192"/>
                <a:gd name="T68" fmla="*/ 927 w 969"/>
                <a:gd name="T69" fmla="*/ 173 h 1192"/>
                <a:gd name="T70" fmla="*/ 945 w 969"/>
                <a:gd name="T71" fmla="*/ 137 h 1192"/>
                <a:gd name="T72" fmla="*/ 951 w 969"/>
                <a:gd name="T73" fmla="*/ 125 h 1192"/>
                <a:gd name="T74" fmla="*/ 951 w 969"/>
                <a:gd name="T75" fmla="*/ 119 h 1192"/>
                <a:gd name="T76" fmla="*/ 969 w 969"/>
                <a:gd name="T77" fmla="*/ 0 h 1192"/>
                <a:gd name="T78" fmla="*/ 945 w 969"/>
                <a:gd name="T79" fmla="*/ 47 h 1192"/>
                <a:gd name="T80" fmla="*/ 783 w 969"/>
                <a:gd name="T81" fmla="*/ 113 h 1192"/>
                <a:gd name="T82" fmla="*/ 706 w 969"/>
                <a:gd name="T83" fmla="*/ 161 h 1192"/>
                <a:gd name="T84" fmla="*/ 460 w 969"/>
                <a:gd name="T85" fmla="*/ 233 h 1192"/>
                <a:gd name="T86" fmla="*/ 281 w 969"/>
                <a:gd name="T87" fmla="*/ 287 h 1192"/>
                <a:gd name="T88" fmla="*/ 173 w 969"/>
                <a:gd name="T89" fmla="*/ 293 h 1192"/>
                <a:gd name="T90" fmla="*/ 12 w 969"/>
                <a:gd name="T91" fmla="*/ 485 h 1192"/>
                <a:gd name="T92" fmla="*/ 0 w 969"/>
                <a:gd name="T93" fmla="*/ 509 h 1192"/>
                <a:gd name="T94" fmla="*/ 0 w 969"/>
                <a:gd name="T95" fmla="*/ 1186 h 1192"/>
                <a:gd name="T96" fmla="*/ 96 w 969"/>
                <a:gd name="T97" fmla="*/ 1180 h 1192"/>
                <a:gd name="T98" fmla="*/ 323 w 969"/>
                <a:gd name="T99" fmla="*/ 1186 h 1192"/>
                <a:gd name="T100" fmla="*/ 323 w 969"/>
                <a:gd name="T101" fmla="*/ 1186 h 1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9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0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34 w 2176"/>
                <a:gd name="T1" fmla="*/ 767 h 1505"/>
                <a:gd name="T2" fmla="*/ 1190 w 2176"/>
                <a:gd name="T3" fmla="*/ 1235 h 1505"/>
                <a:gd name="T4" fmla="*/ 956 w 2176"/>
                <a:gd name="T5" fmla="*/ 1193 h 1505"/>
                <a:gd name="T6" fmla="*/ 723 w 2176"/>
                <a:gd name="T7" fmla="*/ 1127 h 1505"/>
                <a:gd name="T8" fmla="*/ 442 w 2176"/>
                <a:gd name="T9" fmla="*/ 1109 h 1505"/>
                <a:gd name="T10" fmla="*/ 0 w 2176"/>
                <a:gd name="T11" fmla="*/ 1079 h 1505"/>
                <a:gd name="T12" fmla="*/ 30 w 2176"/>
                <a:gd name="T13" fmla="*/ 1115 h 1505"/>
                <a:gd name="T14" fmla="*/ 496 w 2176"/>
                <a:gd name="T15" fmla="*/ 1133 h 1505"/>
                <a:gd name="T16" fmla="*/ 777 w 2176"/>
                <a:gd name="T17" fmla="*/ 1187 h 1505"/>
                <a:gd name="T18" fmla="*/ 1130 w 2176"/>
                <a:gd name="T19" fmla="*/ 1301 h 1505"/>
                <a:gd name="T20" fmla="*/ 1070 w 2176"/>
                <a:gd name="T21" fmla="*/ 1319 h 1505"/>
                <a:gd name="T22" fmla="*/ 711 w 2176"/>
                <a:gd name="T23" fmla="*/ 1505 h 1505"/>
                <a:gd name="T24" fmla="*/ 765 w 2176"/>
                <a:gd name="T25" fmla="*/ 1481 h 1505"/>
                <a:gd name="T26" fmla="*/ 861 w 2176"/>
                <a:gd name="T27" fmla="*/ 1439 h 1505"/>
                <a:gd name="T28" fmla="*/ 1022 w 2176"/>
                <a:gd name="T29" fmla="*/ 1355 h 1505"/>
                <a:gd name="T30" fmla="*/ 1214 w 2176"/>
                <a:gd name="T31" fmla="*/ 1295 h 1505"/>
                <a:gd name="T32" fmla="*/ 1267 w 2176"/>
                <a:gd name="T33" fmla="*/ 1223 h 1505"/>
                <a:gd name="T34" fmla="*/ 1632 w 2176"/>
                <a:gd name="T35" fmla="*/ 1043 h 1505"/>
                <a:gd name="T36" fmla="*/ 1931 w 2176"/>
                <a:gd name="T37" fmla="*/ 953 h 1505"/>
                <a:gd name="T38" fmla="*/ 2176 w 2176"/>
                <a:gd name="T39" fmla="*/ 821 h 1505"/>
                <a:gd name="T40" fmla="*/ 1961 w 2176"/>
                <a:gd name="T41" fmla="*/ 911 h 1505"/>
                <a:gd name="T42" fmla="*/ 1656 w 2176"/>
                <a:gd name="T43" fmla="*/ 989 h 1505"/>
                <a:gd name="T44" fmla="*/ 1339 w 2176"/>
                <a:gd name="T45" fmla="*/ 1151 h 1505"/>
                <a:gd name="T46" fmla="*/ 1501 w 2176"/>
                <a:gd name="T47" fmla="*/ 905 h 1505"/>
                <a:gd name="T48" fmla="*/ 1620 w 2176"/>
                <a:gd name="T49" fmla="*/ 545 h 1505"/>
                <a:gd name="T50" fmla="*/ 1740 w 2176"/>
                <a:gd name="T51" fmla="*/ 372 h 1505"/>
                <a:gd name="T52" fmla="*/ 1979 w 2176"/>
                <a:gd name="T53" fmla="*/ 60 h 1505"/>
                <a:gd name="T54" fmla="*/ 2003 w 2176"/>
                <a:gd name="T55" fmla="*/ 0 h 1505"/>
                <a:gd name="T56" fmla="*/ 1973 w 2176"/>
                <a:gd name="T57" fmla="*/ 0 h 1505"/>
                <a:gd name="T58" fmla="*/ 1596 w 2176"/>
                <a:gd name="T59" fmla="*/ 480 h 1505"/>
                <a:gd name="T60" fmla="*/ 1477 w 2176"/>
                <a:gd name="T61" fmla="*/ 887 h 1505"/>
                <a:gd name="T62" fmla="*/ 1255 w 2176"/>
                <a:gd name="T63" fmla="*/ 1175 h 1505"/>
                <a:gd name="T64" fmla="*/ 1130 w 2176"/>
                <a:gd name="T65" fmla="*/ 905 h 1505"/>
                <a:gd name="T66" fmla="*/ 1010 w 2176"/>
                <a:gd name="T67" fmla="*/ 540 h 1505"/>
                <a:gd name="T68" fmla="*/ 885 w 2176"/>
                <a:gd name="T69" fmla="*/ 222 h 1505"/>
                <a:gd name="T70" fmla="*/ 789 w 2176"/>
                <a:gd name="T71" fmla="*/ 0 h 1505"/>
                <a:gd name="T72" fmla="*/ 753 w 2176"/>
                <a:gd name="T73" fmla="*/ 0 h 1505"/>
                <a:gd name="T74" fmla="*/ 903 w 2176"/>
                <a:gd name="T75" fmla="*/ 354 h 1505"/>
                <a:gd name="T76" fmla="*/ 1034 w 2176"/>
                <a:gd name="T77" fmla="*/ 767 h 1505"/>
                <a:gd name="T78" fmla="*/ 1034 w 2176"/>
                <a:gd name="T79" fmla="*/ 767 h 1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1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1 w 813"/>
                <a:gd name="T1" fmla="*/ 564 h 804"/>
                <a:gd name="T2" fmla="*/ 329 w 813"/>
                <a:gd name="T3" fmla="*/ 438 h 804"/>
                <a:gd name="T4" fmla="*/ 646 w 813"/>
                <a:gd name="T5" fmla="*/ 216 h 804"/>
                <a:gd name="T6" fmla="*/ 813 w 813"/>
                <a:gd name="T7" fmla="*/ 0 h 804"/>
                <a:gd name="T8" fmla="*/ 676 w 813"/>
                <a:gd name="T9" fmla="*/ 150 h 804"/>
                <a:gd name="T10" fmla="*/ 144 w 813"/>
                <a:gd name="T11" fmla="*/ 504 h 804"/>
                <a:gd name="T12" fmla="*/ 0 w 813"/>
                <a:gd name="T13" fmla="*/ 732 h 804"/>
                <a:gd name="T14" fmla="*/ 0 w 813"/>
                <a:gd name="T15" fmla="*/ 804 h 804"/>
                <a:gd name="T16" fmla="*/ 161 w 813"/>
                <a:gd name="T17" fmla="*/ 564 h 804"/>
                <a:gd name="T18" fmla="*/ 161 w 813"/>
                <a:gd name="T19" fmla="*/ 564 h 8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2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0 w 759"/>
                <a:gd name="T1" fmla="*/ 66 h 107"/>
                <a:gd name="T2" fmla="*/ 759 w 759"/>
                <a:gd name="T3" fmla="*/ 0 h 107"/>
                <a:gd name="T4" fmla="*/ 496 w 759"/>
                <a:gd name="T5" fmla="*/ 36 h 107"/>
                <a:gd name="T6" fmla="*/ 138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0 w 759"/>
                <a:gd name="T15" fmla="*/ 66 h 107"/>
                <a:gd name="T16" fmla="*/ 460 w 759"/>
                <a:gd name="T17" fmla="*/ 66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3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387 w 3169"/>
                <a:gd name="T1" fmla="*/ 239 h 743"/>
                <a:gd name="T2" fmla="*/ 1734 w 3169"/>
                <a:gd name="T3" fmla="*/ 233 h 743"/>
                <a:gd name="T4" fmla="*/ 2087 w 3169"/>
                <a:gd name="T5" fmla="*/ 251 h 743"/>
                <a:gd name="T6" fmla="*/ 2505 w 3169"/>
                <a:gd name="T7" fmla="*/ 233 h 743"/>
                <a:gd name="T8" fmla="*/ 3169 w 3169"/>
                <a:gd name="T9" fmla="*/ 204 h 743"/>
                <a:gd name="T10" fmla="*/ 3115 w 3169"/>
                <a:gd name="T11" fmla="*/ 186 h 743"/>
                <a:gd name="T12" fmla="*/ 2422 w 3169"/>
                <a:gd name="T13" fmla="*/ 221 h 743"/>
                <a:gd name="T14" fmla="*/ 2003 w 3169"/>
                <a:gd name="T15" fmla="*/ 221 h 743"/>
                <a:gd name="T16" fmla="*/ 1459 w 3169"/>
                <a:gd name="T17" fmla="*/ 186 h 743"/>
                <a:gd name="T18" fmla="*/ 1543 w 3169"/>
                <a:gd name="T19" fmla="*/ 168 h 743"/>
                <a:gd name="T20" fmla="*/ 2039 w 3169"/>
                <a:gd name="T21" fmla="*/ 0 h 743"/>
                <a:gd name="T22" fmla="*/ 1961 w 3169"/>
                <a:gd name="T23" fmla="*/ 24 h 743"/>
                <a:gd name="T24" fmla="*/ 1836 w 3169"/>
                <a:gd name="T25" fmla="*/ 66 h 743"/>
                <a:gd name="T26" fmla="*/ 1602 w 3169"/>
                <a:gd name="T27" fmla="*/ 138 h 743"/>
                <a:gd name="T28" fmla="*/ 1339 w 3169"/>
                <a:gd name="T29" fmla="*/ 198 h 743"/>
                <a:gd name="T30" fmla="*/ 1268 w 3169"/>
                <a:gd name="T31" fmla="*/ 251 h 743"/>
                <a:gd name="T32" fmla="*/ 765 w 3169"/>
                <a:gd name="T33" fmla="*/ 413 h 743"/>
                <a:gd name="T34" fmla="*/ 335 w 3169"/>
                <a:gd name="T35" fmla="*/ 503 h 743"/>
                <a:gd name="T36" fmla="*/ 0 w 3169"/>
                <a:gd name="T37" fmla="*/ 617 h 743"/>
                <a:gd name="T38" fmla="*/ 299 w 3169"/>
                <a:gd name="T39" fmla="*/ 539 h 743"/>
                <a:gd name="T40" fmla="*/ 735 w 3169"/>
                <a:gd name="T41" fmla="*/ 449 h 743"/>
                <a:gd name="T42" fmla="*/ 1178 w 3169"/>
                <a:gd name="T43" fmla="*/ 311 h 743"/>
                <a:gd name="T44" fmla="*/ 981 w 3169"/>
                <a:gd name="T45" fmla="*/ 491 h 743"/>
                <a:gd name="T46" fmla="*/ 867 w 3169"/>
                <a:gd name="T47" fmla="*/ 743 h 743"/>
                <a:gd name="T48" fmla="*/ 861 w 3169"/>
                <a:gd name="T49" fmla="*/ 743 h 743"/>
                <a:gd name="T50" fmla="*/ 933 w 3169"/>
                <a:gd name="T51" fmla="*/ 743 h 743"/>
                <a:gd name="T52" fmla="*/ 1022 w 3169"/>
                <a:gd name="T53" fmla="*/ 497 h 743"/>
                <a:gd name="T54" fmla="*/ 1297 w 3169"/>
                <a:gd name="T55" fmla="*/ 281 h 743"/>
                <a:gd name="T56" fmla="*/ 1531 w 3169"/>
                <a:gd name="T57" fmla="*/ 449 h 743"/>
                <a:gd name="T58" fmla="*/ 1770 w 3169"/>
                <a:gd name="T59" fmla="*/ 677 h 743"/>
                <a:gd name="T60" fmla="*/ 1854 w 3169"/>
                <a:gd name="T61" fmla="*/ 743 h 743"/>
                <a:gd name="T62" fmla="*/ 1919 w 3169"/>
                <a:gd name="T63" fmla="*/ 743 h 743"/>
                <a:gd name="T64" fmla="*/ 1692 w 3169"/>
                <a:gd name="T65" fmla="*/ 527 h 743"/>
                <a:gd name="T66" fmla="*/ 1387 w 3169"/>
                <a:gd name="T67" fmla="*/ 239 h 743"/>
                <a:gd name="T68" fmla="*/ 1387 w 3169"/>
                <a:gd name="T69" fmla="*/ 239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4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5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6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7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8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9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70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71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72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42 w 2153"/>
                <a:gd name="T1" fmla="*/ 851 h 1930"/>
                <a:gd name="T2" fmla="*/ 1937 w 2153"/>
                <a:gd name="T3" fmla="*/ 1019 h 1930"/>
                <a:gd name="T4" fmla="*/ 2051 w 2153"/>
                <a:gd name="T5" fmla="*/ 1168 h 1930"/>
                <a:gd name="T6" fmla="*/ 2117 w 2153"/>
                <a:gd name="T7" fmla="*/ 1246 h 1930"/>
                <a:gd name="T8" fmla="*/ 2153 w 2153"/>
                <a:gd name="T9" fmla="*/ 1294 h 1930"/>
                <a:gd name="T10" fmla="*/ 1889 w 2153"/>
                <a:gd name="T11" fmla="*/ 977 h 1930"/>
                <a:gd name="T12" fmla="*/ 1860 w 2153"/>
                <a:gd name="T13" fmla="*/ 929 h 1930"/>
                <a:gd name="T14" fmla="*/ 1782 w 2153"/>
                <a:gd name="T15" fmla="*/ 1240 h 1930"/>
                <a:gd name="T16" fmla="*/ 1770 w 2153"/>
                <a:gd name="T17" fmla="*/ 1486 h 1930"/>
                <a:gd name="T18" fmla="*/ 1818 w 2153"/>
                <a:gd name="T19" fmla="*/ 1906 h 1930"/>
                <a:gd name="T20" fmla="*/ 1788 w 2153"/>
                <a:gd name="T21" fmla="*/ 1930 h 1930"/>
                <a:gd name="T22" fmla="*/ 1746 w 2153"/>
                <a:gd name="T23" fmla="*/ 1534 h 1930"/>
                <a:gd name="T24" fmla="*/ 1728 w 2153"/>
                <a:gd name="T25" fmla="*/ 1288 h 1930"/>
                <a:gd name="T26" fmla="*/ 1764 w 2153"/>
                <a:gd name="T27" fmla="*/ 1085 h 1930"/>
                <a:gd name="T28" fmla="*/ 1770 w 2153"/>
                <a:gd name="T29" fmla="*/ 875 h 1930"/>
                <a:gd name="T30" fmla="*/ 1268 w 2153"/>
                <a:gd name="T31" fmla="*/ 1007 h 1930"/>
                <a:gd name="T32" fmla="*/ 825 w 2153"/>
                <a:gd name="T33" fmla="*/ 1132 h 1930"/>
                <a:gd name="T34" fmla="*/ 323 w 2153"/>
                <a:gd name="T35" fmla="*/ 1312 h 1930"/>
                <a:gd name="T36" fmla="*/ 18 w 2153"/>
                <a:gd name="T37" fmla="*/ 1420 h 1930"/>
                <a:gd name="T38" fmla="*/ 311 w 2153"/>
                <a:gd name="T39" fmla="*/ 1282 h 1930"/>
                <a:gd name="T40" fmla="*/ 682 w 2153"/>
                <a:gd name="T41" fmla="*/ 1144 h 1930"/>
                <a:gd name="T42" fmla="*/ 1022 w 2153"/>
                <a:gd name="T43" fmla="*/ 1037 h 1930"/>
                <a:gd name="T44" fmla="*/ 1411 w 2153"/>
                <a:gd name="T45" fmla="*/ 929 h 1930"/>
                <a:gd name="T46" fmla="*/ 1692 w 2153"/>
                <a:gd name="T47" fmla="*/ 815 h 1930"/>
                <a:gd name="T48" fmla="*/ 1333 w 2153"/>
                <a:gd name="T49" fmla="*/ 623 h 1930"/>
                <a:gd name="T50" fmla="*/ 861 w 2153"/>
                <a:gd name="T51" fmla="*/ 515 h 1930"/>
                <a:gd name="T52" fmla="*/ 227 w 2153"/>
                <a:gd name="T53" fmla="*/ 161 h 1930"/>
                <a:gd name="T54" fmla="*/ 0 w 2153"/>
                <a:gd name="T55" fmla="*/ 83 h 1930"/>
                <a:gd name="T56" fmla="*/ 329 w 2153"/>
                <a:gd name="T57" fmla="*/ 179 h 1930"/>
                <a:gd name="T58" fmla="*/ 712 w 2153"/>
                <a:gd name="T59" fmla="*/ 383 h 1930"/>
                <a:gd name="T60" fmla="*/ 933 w 2153"/>
                <a:gd name="T61" fmla="*/ 491 h 1930"/>
                <a:gd name="T62" fmla="*/ 1351 w 2153"/>
                <a:gd name="T63" fmla="*/ 593 h 1930"/>
                <a:gd name="T64" fmla="*/ 1650 w 2153"/>
                <a:gd name="T65" fmla="*/ 743 h 1930"/>
                <a:gd name="T66" fmla="*/ 1423 w 2153"/>
                <a:gd name="T67" fmla="*/ 461 h 1930"/>
                <a:gd name="T68" fmla="*/ 1286 w 2153"/>
                <a:gd name="T69" fmla="*/ 191 h 1930"/>
                <a:gd name="T70" fmla="*/ 1154 w 2153"/>
                <a:gd name="T71" fmla="*/ 0 h 1930"/>
                <a:gd name="T72" fmla="*/ 1339 w 2153"/>
                <a:gd name="T73" fmla="*/ 215 h 1930"/>
                <a:gd name="T74" fmla="*/ 1489 w 2153"/>
                <a:gd name="T75" fmla="*/ 485 h 1930"/>
                <a:gd name="T76" fmla="*/ 1746 w 2153"/>
                <a:gd name="T77" fmla="*/ 803 h 1930"/>
                <a:gd name="T78" fmla="*/ 1842 w 2153"/>
                <a:gd name="T79" fmla="*/ 851 h 1930"/>
                <a:gd name="T80" fmla="*/ 1842 w 2153"/>
                <a:gd name="T81" fmla="*/ 851 h 19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3573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3574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575" name="Rectangle 2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3576" name="Rectangle 2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3577" name="Rectangle 2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DD81D1F1-7126-4110-B200-01A39553DD5C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ransition>
    <p:cover dir="d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2pPr>
      <a:lvl3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3pPr>
      <a:lvl4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4pPr>
      <a:lvl5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3277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A96ED699-1DAB-4418-84EB-C6E4F7840F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ransition>
    <p:cover dir="d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/>
              <a:t>VY_32_INOVACE_22_Opakování – svět po první světové válce</a:t>
            </a:r>
          </a:p>
        </p:txBody>
      </p:sp>
      <p:pic>
        <p:nvPicPr>
          <p:cNvPr id="3174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Kontrolní opakovací test D – 9. třída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00113" y="4365625"/>
            <a:ext cx="7416800" cy="1273175"/>
          </a:xfrm>
        </p:spPr>
        <p:txBody>
          <a:bodyPr/>
          <a:lstStyle/>
          <a:p>
            <a:r>
              <a:rPr lang="cs-CZ" sz="4000" b="1"/>
              <a:t>Svět po 1. světové válce</a:t>
            </a: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908050"/>
            <a:ext cx="8291513" cy="1855788"/>
          </a:xfrm>
        </p:spPr>
        <p:txBody>
          <a:bodyPr/>
          <a:lstStyle/>
          <a:p>
            <a:r>
              <a:rPr lang="cs-CZ" sz="4000"/>
              <a:t>1) Vztahy Československa a Maďarska řešila smlouva, která byla dojednána na zámku: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997200"/>
            <a:ext cx="8229600" cy="2233613"/>
          </a:xfrm>
        </p:spPr>
        <p:txBody>
          <a:bodyPr/>
          <a:lstStyle/>
          <a:p>
            <a:pPr marL="571500" indent="-571500">
              <a:lnSpc>
                <a:spcPct val="90000"/>
              </a:lnSpc>
              <a:buFont typeface="Wingdings" pitchFamily="2" charset="2"/>
              <a:buAutoNum type="alphaLcParenR"/>
            </a:pPr>
            <a:r>
              <a:rPr lang="cs-CZ"/>
              <a:t>Versailles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lphaLcParenR"/>
            </a:pPr>
            <a:r>
              <a:rPr lang="cs-CZ"/>
              <a:t>Hluboká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lphaLcParenR"/>
            </a:pPr>
            <a:r>
              <a:rPr lang="cs-CZ"/>
              <a:t>Trianon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lphaLcParenR"/>
            </a:pPr>
            <a:r>
              <a:rPr lang="cs-CZ"/>
              <a:t>Saint Germain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981075"/>
            <a:ext cx="8001000" cy="1511300"/>
          </a:xfrm>
        </p:spPr>
        <p:txBody>
          <a:bodyPr/>
          <a:lstStyle/>
          <a:p>
            <a:r>
              <a:rPr lang="cs-CZ" sz="3200"/>
              <a:t/>
            </a:r>
            <a:br>
              <a:rPr lang="cs-CZ" sz="3200"/>
            </a:br>
            <a:r>
              <a:rPr lang="cs-CZ" sz="3200"/>
              <a:t>2) Versailleský mírový systém byl doplněn na mezinárodní mírové konferenci a rozšiřoval mírový systém na oblast Číny, Japonska a Tichomoří. Tato konference se konala v:</a:t>
            </a:r>
          </a:p>
        </p:txBody>
      </p:sp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611188" y="3357563"/>
            <a:ext cx="7489825" cy="265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719138" indent="-719138">
              <a:defRPr>
                <a:solidFill>
                  <a:schemeClr val="tx1"/>
                </a:solidFill>
                <a:latin typeface="Arial" charset="0"/>
              </a:defRPr>
            </a:lvl1pPr>
            <a:lvl2pPr marL="1241425" indent="-342900">
              <a:defRPr>
                <a:solidFill>
                  <a:schemeClr val="tx1"/>
                </a:solidFill>
                <a:latin typeface="Arial" charset="0"/>
              </a:defRPr>
            </a:lvl2pPr>
            <a:lvl3pPr marL="1763713" indent="-342900">
              <a:defRPr>
                <a:solidFill>
                  <a:schemeClr val="tx1"/>
                </a:solidFill>
                <a:latin typeface="Arial" charset="0"/>
              </a:defRPr>
            </a:lvl3pPr>
            <a:lvl4pPr marL="2286000" indent="-342900">
              <a:defRPr>
                <a:solidFill>
                  <a:schemeClr val="tx1"/>
                </a:solidFill>
                <a:latin typeface="Arial" charset="0"/>
              </a:defRPr>
            </a:lvl4pPr>
            <a:lvl5pPr marL="2808288" indent="-342900">
              <a:defRPr>
                <a:solidFill>
                  <a:schemeClr val="tx1"/>
                </a:solidFill>
                <a:latin typeface="Arial" charset="0"/>
              </a:defRPr>
            </a:lvl5pPr>
            <a:lvl6pPr marL="3265488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722688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4179888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637088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50000"/>
              </a:lnSpc>
              <a:buFontTx/>
              <a:buAutoNum type="alphaLcParenR"/>
            </a:pPr>
            <a:r>
              <a:rPr lang="cs-CZ" sz="2800">
                <a:latin typeface="Verdana" pitchFamily="34" charset="0"/>
              </a:rPr>
              <a:t>Paříži</a:t>
            </a:r>
          </a:p>
          <a:p>
            <a:pPr>
              <a:lnSpc>
                <a:spcPct val="150000"/>
              </a:lnSpc>
              <a:buFontTx/>
              <a:buAutoNum type="alphaLcParenR"/>
            </a:pPr>
            <a:r>
              <a:rPr lang="cs-CZ" sz="2800">
                <a:latin typeface="Verdana" pitchFamily="34" charset="0"/>
              </a:rPr>
              <a:t>Washingtonu</a:t>
            </a:r>
          </a:p>
          <a:p>
            <a:pPr>
              <a:lnSpc>
                <a:spcPct val="150000"/>
              </a:lnSpc>
              <a:buFontTx/>
              <a:buAutoNum type="alphaLcParenR"/>
            </a:pPr>
            <a:r>
              <a:rPr lang="cs-CZ" sz="2800">
                <a:latin typeface="Verdana" pitchFamily="34" charset="0"/>
              </a:rPr>
              <a:t>Londýně</a:t>
            </a:r>
          </a:p>
          <a:p>
            <a:pPr>
              <a:lnSpc>
                <a:spcPct val="150000"/>
              </a:lnSpc>
              <a:buFontTx/>
              <a:buAutoNum type="alphaLcParenR"/>
            </a:pPr>
            <a:r>
              <a:rPr lang="cs-CZ" sz="2800">
                <a:latin typeface="Verdana" pitchFamily="34" charset="0"/>
              </a:rPr>
              <a:t>New Yorku</a:t>
            </a: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268413"/>
            <a:ext cx="8001000" cy="1216025"/>
          </a:xfrm>
        </p:spPr>
        <p:txBody>
          <a:bodyPr/>
          <a:lstStyle/>
          <a:p>
            <a:pPr algn="l"/>
            <a:r>
              <a:rPr lang="cs-CZ" sz="3000"/>
              <a:t>3) </a:t>
            </a:r>
            <a:r>
              <a:rPr lang="cs-CZ" sz="3200"/>
              <a:t>Důsledkem Versailleského mírového systému bylo také založení mezinárodní organizace, která byla předchůdkyní dnešní OSN ( Organizace spojených národů ). Jak se tato organizace jmenovala?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3357563"/>
            <a:ext cx="8001000" cy="2592387"/>
          </a:xfrm>
        </p:spPr>
        <p:txBody>
          <a:bodyPr/>
          <a:lstStyle/>
          <a:p>
            <a:pPr marL="609600" indent="-609600">
              <a:buFont typeface="Wingdings" pitchFamily="2" charset="2"/>
              <a:buAutoNum type="alphaLcParenR"/>
            </a:pPr>
            <a:r>
              <a:rPr lang="cs-CZ">
                <a:solidFill>
                  <a:schemeClr val="tx2"/>
                </a:solidFill>
              </a:rPr>
              <a:t>UNICEF</a:t>
            </a:r>
          </a:p>
          <a:p>
            <a:pPr marL="609600" indent="-609600">
              <a:buFont typeface="Wingdings" pitchFamily="2" charset="2"/>
              <a:buAutoNum type="alphaLcParenR"/>
            </a:pPr>
            <a:r>
              <a:rPr lang="cs-CZ">
                <a:solidFill>
                  <a:schemeClr val="tx2"/>
                </a:solidFill>
              </a:rPr>
              <a:t>UNESCO</a:t>
            </a:r>
          </a:p>
          <a:p>
            <a:pPr marL="609600" indent="-609600">
              <a:buFont typeface="Wingdings" pitchFamily="2" charset="2"/>
              <a:buAutoNum type="alphaLcParenR"/>
            </a:pPr>
            <a:r>
              <a:rPr lang="cs-CZ">
                <a:solidFill>
                  <a:schemeClr val="tx2"/>
                </a:solidFill>
              </a:rPr>
              <a:t>Rada bezpečnosti</a:t>
            </a:r>
          </a:p>
          <a:p>
            <a:pPr marL="609600" indent="-609600">
              <a:buFont typeface="Wingdings" pitchFamily="2" charset="2"/>
              <a:buAutoNum type="alphaLcParenR"/>
            </a:pPr>
            <a:r>
              <a:rPr lang="cs-CZ">
                <a:solidFill>
                  <a:schemeClr val="tx2"/>
                </a:solidFill>
              </a:rPr>
              <a:t>Společnost národů</a:t>
            </a: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125538"/>
            <a:ext cx="8229600" cy="1143000"/>
          </a:xfrm>
        </p:spPr>
        <p:txBody>
          <a:bodyPr/>
          <a:lstStyle/>
          <a:p>
            <a:pPr algn="l"/>
            <a:r>
              <a:rPr lang="cs-CZ" sz="3200"/>
              <a:t>4) Smlouva o hranicích mezi ČSR a Rakouskem byla podepsána v roce 1919 v: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924175"/>
            <a:ext cx="8229600" cy="2520950"/>
          </a:xfrm>
        </p:spPr>
        <p:txBody>
          <a:bodyPr/>
          <a:lstStyle/>
          <a:p>
            <a:pPr marL="609600" indent="-609600">
              <a:buFont typeface="Wingdings" pitchFamily="2" charset="2"/>
              <a:buAutoNum type="alphaLcParenR"/>
            </a:pPr>
            <a:r>
              <a:rPr lang="cs-CZ"/>
              <a:t>Saint- Germain</a:t>
            </a:r>
          </a:p>
          <a:p>
            <a:pPr marL="609600" indent="-609600">
              <a:buFont typeface="Wingdings" pitchFamily="2" charset="2"/>
              <a:buAutoNum type="alphaLcParenR"/>
            </a:pPr>
            <a:r>
              <a:rPr lang="cs-CZ"/>
              <a:t>Londýně</a:t>
            </a:r>
          </a:p>
          <a:p>
            <a:pPr marL="609600" indent="-609600">
              <a:buFont typeface="Wingdings" pitchFamily="2" charset="2"/>
              <a:buAutoNum type="alphaLcParenR"/>
            </a:pPr>
            <a:r>
              <a:rPr lang="cs-CZ"/>
              <a:t>Washingtonu</a:t>
            </a:r>
          </a:p>
          <a:p>
            <a:pPr marL="609600" indent="-609600">
              <a:buFont typeface="Wingdings" pitchFamily="2" charset="2"/>
              <a:buAutoNum type="alphaLcParenR"/>
            </a:pPr>
            <a:r>
              <a:rPr lang="cs-CZ"/>
              <a:t>Trianonu</a:t>
            </a:r>
          </a:p>
          <a:p>
            <a:pPr marL="609600" indent="-609600">
              <a:buFont typeface="Wingdings" pitchFamily="2" charset="2"/>
              <a:buAutoNum type="alphaLcParenR"/>
            </a:pPr>
            <a:endParaRPr lang="cs-CZ"/>
          </a:p>
        </p:txBody>
      </p:sp>
    </p:spTree>
  </p:cSld>
  <p:clrMapOvr>
    <a:masterClrMapping/>
  </p:clrMapOvr>
  <p:transition>
    <p:cover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412875"/>
            <a:ext cx="8229600" cy="1143000"/>
          </a:xfrm>
        </p:spPr>
        <p:txBody>
          <a:bodyPr/>
          <a:lstStyle/>
          <a:p>
            <a:pPr algn="l"/>
            <a:r>
              <a:rPr lang="cs-CZ" sz="3200"/>
              <a:t>5) Rumunsko, Jugoslávie a Československo uzavřely v letech 1920 – 1921 z obavy proti rozpínavosti Maďarska spojenecké smlouvy. Soubor těchto smluv se nazýval: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4084638"/>
            <a:ext cx="8229600" cy="186531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4000"/>
              <a:t>……………………………</a:t>
            </a:r>
          </a:p>
        </p:txBody>
      </p:sp>
    </p:spTree>
  </p:cSld>
  <p:clrMapOvr>
    <a:masterClrMapping/>
  </p:clrMapOvr>
  <p:transition>
    <p:cover dir="d"/>
  </p:transition>
</p:sld>
</file>

<file path=ppt/theme/theme1.xml><?xml version="1.0" encoding="utf-8"?>
<a:theme xmlns:a="http://schemas.openxmlformats.org/drawingml/2006/main" name="Body">
  <a:themeElements>
    <a:clrScheme name="Body 2">
      <a:dk1>
        <a:srgbClr val="5B5B89"/>
      </a:dk1>
      <a:lt1>
        <a:srgbClr val="FFFFFF"/>
      </a:lt1>
      <a:dk2>
        <a:srgbClr val="666699"/>
      </a:dk2>
      <a:lt2>
        <a:srgbClr val="DFDEF6"/>
      </a:lt2>
      <a:accent1>
        <a:srgbClr val="6666FF"/>
      </a:accent1>
      <a:accent2>
        <a:srgbClr val="52527C"/>
      </a:accent2>
      <a:accent3>
        <a:srgbClr val="B8B8CA"/>
      </a:accent3>
      <a:accent4>
        <a:srgbClr val="DADADA"/>
      </a:accent4>
      <a:accent5>
        <a:srgbClr val="B8B8FF"/>
      </a:accent5>
      <a:accent6>
        <a:srgbClr val="494970"/>
      </a:accent6>
      <a:hlink>
        <a:srgbClr val="9999FF"/>
      </a:hlink>
      <a:folHlink>
        <a:srgbClr val="CCCCFF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Javor">
  <a:themeElements>
    <a:clrScheme name="Javor 1">
      <a:dk1>
        <a:srgbClr val="BB5F03"/>
      </a:dk1>
      <a:lt1>
        <a:srgbClr val="FFFFFF"/>
      </a:lt1>
      <a:dk2>
        <a:srgbClr val="993300"/>
      </a:dk2>
      <a:lt2>
        <a:srgbClr val="FEEC94"/>
      </a:lt2>
      <a:accent1>
        <a:srgbClr val="FF9900"/>
      </a:accent1>
      <a:accent2>
        <a:srgbClr val="B76A03"/>
      </a:accent2>
      <a:accent3>
        <a:srgbClr val="CAADAA"/>
      </a:accent3>
      <a:accent4>
        <a:srgbClr val="DADADA"/>
      </a:accent4>
      <a:accent5>
        <a:srgbClr val="FFCAAA"/>
      </a:accent5>
      <a:accent6>
        <a:srgbClr val="A65F02"/>
      </a:accent6>
      <a:hlink>
        <a:srgbClr val="FFFFCC"/>
      </a:hlink>
      <a:folHlink>
        <a:srgbClr val="CCCC00"/>
      </a:folHlink>
    </a:clrScheme>
    <a:fontScheme name="Jav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Javor 1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2">
        <a:dk1>
          <a:srgbClr val="EA9306"/>
        </a:dk1>
        <a:lt1>
          <a:srgbClr val="FFFFFF"/>
        </a:lt1>
        <a:dk2>
          <a:srgbClr val="FAC120"/>
        </a:dk2>
        <a:lt2>
          <a:srgbClr val="FFFDD1"/>
        </a:lt2>
        <a:accent1>
          <a:srgbClr val="CC6600"/>
        </a:accent1>
        <a:accent2>
          <a:srgbClr val="FF9933"/>
        </a:accent2>
        <a:accent3>
          <a:srgbClr val="FCDDAB"/>
        </a:accent3>
        <a:accent4>
          <a:srgbClr val="DADADA"/>
        </a:accent4>
        <a:accent5>
          <a:srgbClr val="E2B8AA"/>
        </a:accent5>
        <a:accent6>
          <a:srgbClr val="E78A2D"/>
        </a:accent6>
        <a:hlink>
          <a:srgbClr val="A50021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3">
        <a:dk1>
          <a:srgbClr val="000000"/>
        </a:dk1>
        <a:lt1>
          <a:srgbClr val="FFFFCC"/>
        </a:lt1>
        <a:dk2>
          <a:srgbClr val="A26D18"/>
        </a:dk2>
        <a:lt2>
          <a:srgbClr val="F9D793"/>
        </a:lt2>
        <a:accent1>
          <a:srgbClr val="FFD05B"/>
        </a:accent1>
        <a:accent2>
          <a:srgbClr val="FEE1A8"/>
        </a:accent2>
        <a:accent3>
          <a:srgbClr val="FFFFE2"/>
        </a:accent3>
        <a:accent4>
          <a:srgbClr val="000000"/>
        </a:accent4>
        <a:accent5>
          <a:srgbClr val="FFE4B5"/>
        </a:accent5>
        <a:accent6>
          <a:srgbClr val="E6CC98"/>
        </a:accent6>
        <a:hlink>
          <a:srgbClr val="FF0000"/>
        </a:hlink>
        <a:folHlink>
          <a:srgbClr val="CC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avor 4">
        <a:dk1>
          <a:srgbClr val="008000"/>
        </a:dk1>
        <a:lt1>
          <a:srgbClr val="FFFFFF"/>
        </a:lt1>
        <a:dk2>
          <a:srgbClr val="005800"/>
        </a:dk2>
        <a:lt2>
          <a:srgbClr val="FFFFCC"/>
        </a:lt2>
        <a:accent1>
          <a:srgbClr val="00CC99"/>
        </a:accent1>
        <a:accent2>
          <a:srgbClr val="007825"/>
        </a:accent2>
        <a:accent3>
          <a:srgbClr val="AAB4AA"/>
        </a:accent3>
        <a:accent4>
          <a:srgbClr val="DADADA"/>
        </a:accent4>
        <a:accent5>
          <a:srgbClr val="AAE2CA"/>
        </a:accent5>
        <a:accent6>
          <a:srgbClr val="006C20"/>
        </a:accent6>
        <a:hlink>
          <a:srgbClr val="9966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5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CC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6">
        <a:dk1>
          <a:srgbClr val="006699"/>
        </a:dk1>
        <a:lt1>
          <a:srgbClr val="FFFFFF"/>
        </a:lt1>
        <a:dk2>
          <a:srgbClr val="006666"/>
        </a:dk2>
        <a:lt2>
          <a:srgbClr val="CCECFF"/>
        </a:lt2>
        <a:accent1>
          <a:srgbClr val="00CCFF"/>
        </a:accent1>
        <a:accent2>
          <a:srgbClr val="017A83"/>
        </a:accent2>
        <a:accent3>
          <a:srgbClr val="AAB8B8"/>
        </a:accent3>
        <a:accent4>
          <a:srgbClr val="DADADA"/>
        </a:accent4>
        <a:accent5>
          <a:srgbClr val="AAE2FF"/>
        </a:accent5>
        <a:accent6>
          <a:srgbClr val="016E76"/>
        </a:accent6>
        <a:hlink>
          <a:srgbClr val="FFFFCC"/>
        </a:hlink>
        <a:folHlink>
          <a:srgbClr val="99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7">
        <a:dk1>
          <a:srgbClr val="80ACC4"/>
        </a:dk1>
        <a:lt1>
          <a:srgbClr val="FFFFFF"/>
        </a:lt1>
        <a:dk2>
          <a:srgbClr val="B3D1DF"/>
        </a:dk2>
        <a:lt2>
          <a:srgbClr val="FFFFFF"/>
        </a:lt2>
        <a:accent1>
          <a:srgbClr val="5089A8"/>
        </a:accent1>
        <a:accent2>
          <a:srgbClr val="BBC6DB"/>
        </a:accent2>
        <a:accent3>
          <a:srgbClr val="D6E5EC"/>
        </a:accent3>
        <a:accent4>
          <a:srgbClr val="DADADA"/>
        </a:accent4>
        <a:accent5>
          <a:srgbClr val="B3C4D1"/>
        </a:accent5>
        <a:accent6>
          <a:srgbClr val="A9B3C6"/>
        </a:accent6>
        <a:hlink>
          <a:srgbClr val="0000FF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8">
        <a:dk1>
          <a:srgbClr val="5700AE"/>
        </a:dk1>
        <a:lt1>
          <a:srgbClr val="FFFFFF"/>
        </a:lt1>
        <a:dk2>
          <a:srgbClr val="7301CB"/>
        </a:dk2>
        <a:lt2>
          <a:srgbClr val="C5C5FF"/>
        </a:lt2>
        <a:accent1>
          <a:srgbClr val="9999FF"/>
        </a:accent1>
        <a:accent2>
          <a:srgbClr val="7000E0"/>
        </a:accent2>
        <a:accent3>
          <a:srgbClr val="BCAAE2"/>
        </a:accent3>
        <a:accent4>
          <a:srgbClr val="DADADA"/>
        </a:accent4>
        <a:accent5>
          <a:srgbClr val="CACAFF"/>
        </a:accent5>
        <a:accent6>
          <a:srgbClr val="6500CB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9">
        <a:dk1>
          <a:srgbClr val="003366"/>
        </a:dk1>
        <a:lt1>
          <a:srgbClr val="FFFFFF"/>
        </a:lt1>
        <a:dk2>
          <a:srgbClr val="003366"/>
        </a:dk2>
        <a:lt2>
          <a:srgbClr val="CBD5DF"/>
        </a:lt2>
        <a:accent1>
          <a:srgbClr val="A9BEE9"/>
        </a:accent1>
        <a:accent2>
          <a:srgbClr val="D6E4F2"/>
        </a:accent2>
        <a:accent3>
          <a:srgbClr val="FFFFFF"/>
        </a:accent3>
        <a:accent4>
          <a:srgbClr val="002A56"/>
        </a:accent4>
        <a:accent5>
          <a:srgbClr val="D1DBF2"/>
        </a:accent5>
        <a:accent6>
          <a:srgbClr val="C2CFDB"/>
        </a:accent6>
        <a:hlink>
          <a:srgbClr val="0000CC"/>
        </a:hlink>
        <a:folHlink>
          <a:srgbClr val="8668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Profile</Template>
  <TotalTime>188</TotalTime>
  <Words>138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5" baseType="lpstr">
      <vt:lpstr>Arial</vt:lpstr>
      <vt:lpstr>Times New Roman</vt:lpstr>
      <vt:lpstr>Wingdings</vt:lpstr>
      <vt:lpstr>Calibri</vt:lpstr>
      <vt:lpstr>Verdana</vt:lpstr>
      <vt:lpstr>Body</vt:lpstr>
      <vt:lpstr>Javor</vt:lpstr>
      <vt:lpstr>Výchozí návrh</vt:lpstr>
      <vt:lpstr>VY_32_INOVACE_22_Opakování – svět po první světové válce</vt:lpstr>
      <vt:lpstr>Kontrolní opakovací test D – 9. třída</vt:lpstr>
      <vt:lpstr>1) Vztahy Československa a Maďarska řešila smlouva, která byla dojednána na zámku:</vt:lpstr>
      <vt:lpstr> 2) Versailleský mírový systém byl doplněn na mezinárodní mírové konferenci a rozšiřoval mírový systém na oblast Číny, Japonska a Tichomoří. Tato konference se konala v:</vt:lpstr>
      <vt:lpstr>3) Důsledkem Versailleského mírového systému bylo také založení mezinárodní organizace, která byla předchůdkyní dnešní OSN ( Organizace spojených národů ). Jak se tato organizace jmenovala?</vt:lpstr>
      <vt:lpstr>4) Smlouva o hranicích mezi ČSR a Rakouskem byla podepsána v roce 1919 v: </vt:lpstr>
      <vt:lpstr>5) Rumunsko, Jugoslávie a Československo uzavřely v letech 1920 – 1921 z obavy proti rozpínavosti Maďarska spojenecké smlouvy. Soubor těchto smluv se nazýval:</vt:lpstr>
    </vt:vector>
  </TitlesOfParts>
  <Company>Z.Š.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Kontrolní opakovací test D – 9. třída</dc:title>
  <dc:creator>Karel Krejza</dc:creator>
  <cp:lastModifiedBy>krejza</cp:lastModifiedBy>
  <cp:revision>7</cp:revision>
  <dcterms:created xsi:type="dcterms:W3CDTF">2010-12-03T09:07:37Z</dcterms:created>
  <dcterms:modified xsi:type="dcterms:W3CDTF">2011-08-10T15:38:27Z</dcterms:modified>
</cp:coreProperties>
</file>