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6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610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500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95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086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193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140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469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009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633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723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404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119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41A948CB-1D2D-41FE-BA5B-0640ADE3692B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E08710EF-D3BC-48D5-82F9-0F9F432F943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p3stream.cz/watch.php?title=stream&amp;link=http://www.youtube.com/v/jrczdl4hJXE&amp;feature=youtube_gdata_player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in_Page" TargetMode="External"/><Relationship Id="rId2" Type="http://schemas.openxmlformats.org/officeDocument/2006/relationships/hyperlink" Target="http://de.wikipedia.org/wiki/Josef_Suk_(Komponist)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ommons.wikimedia.org/wiki/File:Josef_Suk_violinist_with_his_wife_Marie.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Josef Suk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3762306"/>
            <a:ext cx="6400800" cy="1060587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000000"/>
                </a:solidFill>
              </a:rPr>
              <a:t>VY_32_INOVACE_I-A-18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863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572000" y="1073150"/>
            <a:ext cx="5472113" cy="2119313"/>
          </a:xfrm>
        </p:spPr>
        <p:txBody>
          <a:bodyPr/>
          <a:lstStyle/>
          <a:p>
            <a:pPr eaLnBrk="1" hangingPunct="1"/>
            <a:r>
              <a:rPr lang="cs-CZ" smtClean="0"/>
              <a:t>Josef  Suk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3995738" y="3789363"/>
            <a:ext cx="7315200" cy="1144587"/>
          </a:xfrm>
        </p:spPr>
        <p:txBody>
          <a:bodyPr/>
          <a:lstStyle/>
          <a:p>
            <a:pPr eaLnBrk="1" hangingPunct="1"/>
            <a:r>
              <a:rPr lang="cs-CZ" smtClean="0"/>
              <a:t>Narodil se 4. 1. 1874 v Křečovicích</a:t>
            </a:r>
          </a:p>
          <a:p>
            <a:pPr eaLnBrk="1" hangingPunct="1"/>
            <a:r>
              <a:rPr lang="cs-CZ" smtClean="0"/>
              <a:t>Zemřel 29. 5. 1935 v Benešově</a:t>
            </a:r>
          </a:p>
        </p:txBody>
      </p:sp>
      <p:sp>
        <p:nvSpPr>
          <p:cNvPr id="2052" name="Nadpis 1"/>
          <p:cNvSpPr txBox="1">
            <a:spLocks/>
          </p:cNvSpPr>
          <p:nvPr/>
        </p:nvSpPr>
        <p:spPr bwMode="auto">
          <a:xfrm>
            <a:off x="2051050" y="2133600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440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268413"/>
            <a:ext cx="3024187" cy="4481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919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3"/>
          <p:cNvSpPr>
            <a:spLocks noGrp="1"/>
          </p:cNvSpPr>
          <p:nvPr>
            <p:ph idx="1"/>
          </p:nvPr>
        </p:nvSpPr>
        <p:spPr>
          <a:xfrm>
            <a:off x="3563888" y="-1107504"/>
            <a:ext cx="4536504" cy="6480720"/>
          </a:xfrm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2400" dirty="0" smtClean="0"/>
              <a:t>Skladatel, houslista, pedagog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2400" dirty="0" smtClean="0"/>
              <a:t>Skladatel přelomu romantismu  a moderny 20. století.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2400" dirty="0" smtClean="0"/>
              <a:t>Studoval na pražské konzervatoři housle. 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r>
              <a:rPr lang="cs-CZ" sz="2400" dirty="0" smtClean="0"/>
              <a:t>Žák a zeť                     Antonína Dvořáka.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307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91" y="1594342"/>
            <a:ext cx="3001962" cy="399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537" y="3690938"/>
            <a:ext cx="2449513" cy="3167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6327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5076056" y="476672"/>
            <a:ext cx="3854192" cy="3595687"/>
          </a:xfrm>
        </p:spPr>
        <p:txBody>
          <a:bodyPr/>
          <a:lstStyle/>
          <a:p>
            <a:r>
              <a:rPr lang="cs-CZ" sz="2400" dirty="0"/>
              <a:t>Roku 1901 se jim narodil syn Josef, po čtyřech letech Otýlie zemřela.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21" y="116632"/>
            <a:ext cx="3657600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609" y="1844824"/>
            <a:ext cx="3240633" cy="4627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51520" y="4380014"/>
            <a:ext cx="4111772" cy="3593592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Roku 1898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se </a:t>
            </a:r>
            <a:r>
              <a:rPr lang="cs-CZ" sz="2400" dirty="0">
                <a:solidFill>
                  <a:schemeClr val="bg1"/>
                </a:solidFill>
              </a:rPr>
              <a:t>oženil </a:t>
            </a:r>
            <a:r>
              <a:rPr lang="cs-CZ" sz="2400" dirty="0" smtClean="0">
                <a:solidFill>
                  <a:schemeClr val="bg1"/>
                </a:solidFill>
              </a:rPr>
              <a:t>s dcerou                 </a:t>
            </a:r>
            <a:r>
              <a:rPr lang="cs-CZ" sz="2400" dirty="0">
                <a:solidFill>
                  <a:schemeClr val="bg1"/>
                </a:solidFill>
              </a:rPr>
              <a:t>Antonína Dvořáka Otýlií.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05042" y="5570240"/>
            <a:ext cx="7315200" cy="1154097"/>
          </a:xfrm>
        </p:spPr>
        <p:txBody>
          <a:bodyPr>
            <a:normAutofit/>
          </a:bodyPr>
          <a:lstStyle/>
          <a:p>
            <a:r>
              <a:rPr lang="cs-CZ" sz="5400" dirty="0" smtClean="0"/>
              <a:t>Svatba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62726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95288" y="1412875"/>
            <a:ext cx="7315200" cy="1154113"/>
          </a:xfrm>
        </p:spPr>
        <p:txBody>
          <a:bodyPr/>
          <a:lstStyle/>
          <a:p>
            <a:pPr eaLnBrk="1" hangingPunct="1"/>
            <a:r>
              <a:rPr lang="cs-CZ" smtClean="0"/>
              <a:t>České kvarteto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684213" y="3068638"/>
            <a:ext cx="3022600" cy="504031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sz="2400" dirty="0" smtClean="0"/>
              <a:t>Roku 1892 založil České kvarteto,    až do roku 1933    v něm hrál             2. housle.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476250"/>
            <a:ext cx="4032250" cy="585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4336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584" y="3591127"/>
            <a:ext cx="2426395" cy="323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05225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517" y="66675"/>
            <a:ext cx="2938462" cy="328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8" name="Zástupný symbol pro obsah 2"/>
          <p:cNvSpPr>
            <a:spLocks noGrp="1"/>
          </p:cNvSpPr>
          <p:nvPr>
            <p:ph idx="1"/>
          </p:nvPr>
        </p:nvSpPr>
        <p:spPr>
          <a:xfrm>
            <a:off x="1" y="2255720"/>
            <a:ext cx="7020271" cy="2951162"/>
          </a:xfrm>
        </p:spPr>
        <p:txBody>
          <a:bodyPr>
            <a:noAutofit/>
          </a:bodyPr>
          <a:lstStyle/>
          <a:p>
            <a:r>
              <a:rPr lang="cs-CZ" sz="2400" dirty="0" smtClean="0"/>
              <a:t>Od roku 1922 působil jako profesor na pražské </a:t>
            </a:r>
            <a:r>
              <a:rPr lang="cs-CZ" sz="2400" dirty="0" smtClean="0"/>
              <a:t>konzervatoři.</a:t>
            </a:r>
            <a:endParaRPr lang="cs-CZ" sz="2400" dirty="0" smtClean="0"/>
          </a:p>
          <a:p>
            <a:r>
              <a:rPr lang="cs-CZ" sz="2400" dirty="0" smtClean="0"/>
              <a:t>Jeho žákem byl například Jaroslav </a:t>
            </a:r>
            <a:r>
              <a:rPr lang="cs-CZ" sz="2400" dirty="0" smtClean="0"/>
              <a:t>Ježek.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Suk byl citově založený člověk, milý k lidem, velice </a:t>
            </a:r>
            <a:r>
              <a:rPr lang="cs-CZ" sz="2400" dirty="0" smtClean="0"/>
              <a:t>oblíbený.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Získal čestný doktorát filosofie na Masarykově univerzitě v </a:t>
            </a:r>
            <a:r>
              <a:rPr lang="cs-CZ" sz="2400" dirty="0" smtClean="0"/>
              <a:t>Brně.</a:t>
            </a:r>
            <a:endParaRPr lang="cs-CZ" sz="2400" dirty="0" smtClean="0"/>
          </a:p>
          <a:p>
            <a:r>
              <a:rPr lang="cs-CZ" sz="2400" dirty="0" smtClean="0"/>
              <a:t>Jeho vnukem byl slavný houslový virtuos      Josef </a:t>
            </a:r>
            <a:r>
              <a:rPr lang="cs-CZ" sz="2400" dirty="0" smtClean="0"/>
              <a:t>Suk.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262906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315200" cy="115411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6600" dirty="0" smtClean="0"/>
              <a:t>Pohádka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755576" y="2348880"/>
            <a:ext cx="7315200" cy="3538537"/>
          </a:xfrm>
        </p:spPr>
        <p:txBody>
          <a:bodyPr/>
          <a:lstStyle/>
          <a:p>
            <a:pPr eaLnBrk="1" hangingPunct="1"/>
            <a:r>
              <a:rPr lang="cs-CZ" sz="3200" dirty="0" smtClean="0"/>
              <a:t>Roku 1898 skládá scénickou hudbu    k pohádce Julia Zeyera </a:t>
            </a:r>
          </a:p>
          <a:p>
            <a:pPr eaLnBrk="1" hangingPunct="1"/>
            <a:r>
              <a:rPr lang="cs-CZ" sz="3200" dirty="0" smtClean="0">
                <a:solidFill>
                  <a:srgbClr val="FFC000"/>
                </a:solidFill>
              </a:rPr>
              <a:t>Radúz a Mahulena.</a:t>
            </a:r>
          </a:p>
          <a:p>
            <a:pPr eaLnBrk="1" hangingPunct="1"/>
            <a:endParaRPr lang="cs-CZ" sz="3200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Později na její motivy vzniká čtyřvětá suita Pohádka.</a:t>
            </a:r>
          </a:p>
          <a:p>
            <a:r>
              <a:rPr lang="cs-CZ" sz="1000" dirty="0" smtClean="0">
                <a:hlinkClick r:id="rId2"/>
              </a:rPr>
              <a:t>http://mp3stream.cz/watch.php?title=stream&amp;link=http://www.youtube.com/v/jrczdl4hJXE&amp;feature=youtube_gdata_player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745085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315200" cy="1154097"/>
          </a:xfrm>
        </p:spPr>
        <p:txBody>
          <a:bodyPr/>
          <a:lstStyle/>
          <a:p>
            <a:pPr eaLnBrk="1" hangingPunct="1"/>
            <a:r>
              <a:rPr lang="cs-CZ" dirty="0" smtClean="0"/>
              <a:t>Závěr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1331640" y="1628800"/>
            <a:ext cx="7315200" cy="3539527"/>
          </a:xfrm>
        </p:spPr>
        <p:txBody>
          <a:bodyPr>
            <a:noAutofit/>
          </a:bodyPr>
          <a:lstStyle/>
          <a:p>
            <a:pPr eaLnBrk="1" hangingPunct="1"/>
            <a:r>
              <a:rPr lang="cs-CZ" sz="3200" dirty="0" smtClean="0"/>
              <a:t>Sukova hudba je lyrická, citová a melodická.</a:t>
            </a:r>
          </a:p>
          <a:p>
            <a:pPr eaLnBrk="1" hangingPunct="1"/>
            <a:r>
              <a:rPr lang="cs-CZ" sz="3200" dirty="0" smtClean="0"/>
              <a:t>Josef Suk navazuje na romantiky, inspiruje se dílem Antonína Dvořáka.</a:t>
            </a:r>
          </a:p>
          <a:p>
            <a:pPr eaLnBrk="1" hangingPunct="1"/>
            <a:r>
              <a:rPr lang="cs-CZ" sz="3200" dirty="0" smtClean="0"/>
              <a:t>Po roce 1904 vytváří osobitý styl.</a:t>
            </a:r>
          </a:p>
          <a:p>
            <a:pPr eaLnBrk="1" hangingPunct="1"/>
            <a:r>
              <a:rPr lang="cs-CZ" sz="3200" dirty="0" smtClean="0"/>
              <a:t>V některých dílech se objevují impresionistické prvky.</a:t>
            </a:r>
          </a:p>
          <a:p>
            <a:pPr eaLnBrk="1" hangingPunct="1"/>
            <a:r>
              <a:rPr lang="cs-CZ" sz="3200" dirty="0" smtClean="0"/>
              <a:t>Josef Suk se řadí k zakladatelům české moderny.</a:t>
            </a:r>
          </a:p>
          <a:p>
            <a:pPr eaLnBrk="1" hangingPunct="1"/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740354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>
                <a:hlinkClick r:id="rId2"/>
              </a:rPr>
              <a:t>http://de.wikipedia.org/wiki/</a:t>
            </a:r>
            <a:r>
              <a:rPr lang="cs-CZ" u="sng" dirty="0" err="1">
                <a:hlinkClick r:id="rId2"/>
              </a:rPr>
              <a:t>Josef_Suk</a:t>
            </a:r>
            <a:r>
              <a:rPr lang="cs-CZ" u="sng" dirty="0">
                <a:hlinkClick r:id="rId2"/>
              </a:rPr>
              <a:t>_(</a:t>
            </a:r>
            <a:r>
              <a:rPr lang="cs-CZ" u="sng" dirty="0" err="1">
                <a:hlinkClick r:id="rId2"/>
              </a:rPr>
              <a:t>Komponist</a:t>
            </a:r>
            <a:r>
              <a:rPr lang="cs-CZ" u="sng" dirty="0" smtClean="0">
                <a:hlinkClick r:id="rId2"/>
              </a:rPr>
              <a:t>)</a:t>
            </a:r>
            <a:endParaRPr lang="cs-CZ" u="sng" dirty="0" smtClean="0"/>
          </a:p>
          <a:p>
            <a:endParaRPr lang="cs-CZ" u="sng" dirty="0"/>
          </a:p>
          <a:p>
            <a:r>
              <a:rPr lang="cs-CZ" u="sng" dirty="0">
                <a:hlinkClick r:id="rId3"/>
              </a:rPr>
              <a:t>http://en.wikipedia.org/wiki/Main_Page</a:t>
            </a:r>
            <a:endParaRPr lang="cs-CZ" dirty="0"/>
          </a:p>
          <a:p>
            <a:r>
              <a:rPr lang="cs-CZ" dirty="0"/>
              <a:t>http://cs.wikipedia.org/wiki/Josef_Suk_star%C5%A1%C3%AD</a:t>
            </a:r>
          </a:p>
          <a:p>
            <a:r>
              <a:rPr lang="cs-CZ" dirty="0" smtClean="0"/>
              <a:t>Vlastní kresby</a:t>
            </a:r>
          </a:p>
          <a:p>
            <a:r>
              <a:rPr lang="cs-CZ" dirty="0">
                <a:hlinkClick r:id="rId4"/>
              </a:rPr>
              <a:t>http://commons.wikimedia.org/wiki/File:Josef_Suk_violinist_with_his_wife_Marie..</a:t>
            </a:r>
            <a:r>
              <a:rPr lang="cs-CZ" dirty="0" err="1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/>
              <a:t>Z důvodu nedostatku místa na  nosiči dat a kvůli velikosti souborů uvádím pouze odkazy na </a:t>
            </a:r>
            <a:r>
              <a:rPr lang="cs-CZ" dirty="0" err="1"/>
              <a:t>int</a:t>
            </a:r>
            <a:r>
              <a:rPr lang="cs-CZ" dirty="0"/>
              <a:t>. </a:t>
            </a:r>
            <a:r>
              <a:rPr lang="cs-CZ"/>
              <a:t>adresy hudebních ukázek.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9338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236</Words>
  <Application>Microsoft Office PowerPoint</Application>
  <PresentationFormat>Předvádění na obrazovce (4:3)</PresentationFormat>
  <Paragraphs>48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Prostor</vt:lpstr>
      <vt:lpstr>Josef Suk</vt:lpstr>
      <vt:lpstr>Josef  Suk</vt:lpstr>
      <vt:lpstr>Prezentace aplikace PowerPoint</vt:lpstr>
      <vt:lpstr>Svatba</vt:lpstr>
      <vt:lpstr>České kvarteto</vt:lpstr>
      <vt:lpstr>Prezentace aplikace PowerPoint</vt:lpstr>
      <vt:lpstr>Pohádka</vt:lpstr>
      <vt:lpstr>Závěr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Suk</dc:title>
  <dc:creator>Jaroslava Černá</dc:creator>
  <cp:lastModifiedBy>Jaroslava Černá</cp:lastModifiedBy>
  <cp:revision>16</cp:revision>
  <dcterms:created xsi:type="dcterms:W3CDTF">2011-07-08T15:22:10Z</dcterms:created>
  <dcterms:modified xsi:type="dcterms:W3CDTF">2012-09-24T21:46:30Z</dcterms:modified>
</cp:coreProperties>
</file>