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  <p:sldMasterId id="2147483659" r:id="rId2"/>
    <p:sldMasterId id="2147483661" r:id="rId3"/>
  </p:sldMasterIdLst>
  <p:sldIdLst>
    <p:sldId id="263" r:id="rId4"/>
    <p:sldId id="256" r:id="rId5"/>
    <p:sldId id="257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3531BDC-8F3A-4819-9788-07A06B4835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6A313D8-5862-41A4-A0AC-E623E3F79D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451582"/>
      </p:ext>
    </p:extLst>
  </p:cSld>
  <p:clrMapOvr>
    <a:masterClrMapping/>
  </p:clrMapOvr>
  <p:transition advClick="0" advTm="5000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997171C-035E-4081-9F7F-2F399A0A26A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574772"/>
      </p:ext>
    </p:extLst>
  </p:cSld>
  <p:clrMapOvr>
    <a:masterClrMapping/>
  </p:clrMapOvr>
  <p:transition advClick="0" advTm="5000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395A28E-029E-4D14-8F75-44B277DA3B7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587479"/>
      </p:ext>
    </p:extLst>
  </p:cSld>
  <p:clrMapOvr>
    <a:masterClrMapping/>
  </p:clrMapOvr>
  <p:transition advClick="0" advTm="5000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A437531-4015-4423-AA26-0A8FE20307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039162"/>
      </p:ext>
    </p:extLst>
  </p:cSld>
  <p:clrMapOvr>
    <a:masterClrMapping/>
  </p:clrMapOvr>
  <p:transition advClick="0" advTm="5000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D83C62E-1910-4951-B433-C2715D2E1EA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304700"/>
      </p:ext>
    </p:extLst>
  </p:cSld>
  <p:clrMapOvr>
    <a:masterClrMapping/>
  </p:clrMapOvr>
  <p:transition advClick="0" advTm="5000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BDA96B3-9CED-4A9F-8602-FA9D8A7EECD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61239"/>
      </p:ext>
    </p:extLst>
  </p:cSld>
  <p:clrMapOvr>
    <a:masterClrMapping/>
  </p:clrMapOvr>
  <p:transition advClick="0" advTm="5000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1E65D78-F3F9-48AC-B865-6052146BB25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738769"/>
      </p:ext>
    </p:extLst>
  </p:cSld>
  <p:clrMapOvr>
    <a:masterClrMapping/>
  </p:clrMapOvr>
  <p:transition advClick="0" advTm="5000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7EFC440-A035-48CE-A15F-BC41C7387E4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076984"/>
      </p:ext>
    </p:extLst>
  </p:cSld>
  <p:clrMapOvr>
    <a:masterClrMapping/>
  </p:clrMapOvr>
  <p:transition advClick="0" advTm="5000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D7031AA-DAF2-48AB-BBA4-DE8235B9F8C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154172"/>
      </p:ext>
    </p:extLst>
  </p:cSld>
  <p:clrMapOvr>
    <a:masterClrMapping/>
  </p:clrMapOvr>
  <p:transition advClick="0" advTm="5000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83BA76C-622C-42D5-88F9-7C8A0E130E0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27694"/>
      </p:ext>
    </p:extLst>
  </p:cSld>
  <p:clrMapOvr>
    <a:masterClrMapping/>
  </p:clrMapOvr>
  <p:transition advClick="0" advTm="5000"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457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97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4598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599" name="Rectangle 2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0" name="Rectangle 2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A4AB879-A041-4588-B816-CE34200436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92CCB9-85CE-44DF-BC0E-900F97CCF8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58076"/>
      </p:ext>
    </p:extLst>
  </p:cSld>
  <p:clrMapOvr>
    <a:masterClrMapping/>
  </p:clrMapOvr>
  <p:transition>
    <p:cover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7A18EC-260B-423A-8D1F-F2602D855E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321177"/>
      </p:ext>
    </p:extLst>
  </p:cSld>
  <p:clrMapOvr>
    <a:masterClrMapping/>
  </p:clrMapOvr>
  <p:transition>
    <p:cover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A1D20-1A9A-41C7-8AE2-FCCF18AEE8C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921561"/>
      </p:ext>
    </p:extLst>
  </p:cSld>
  <p:clrMapOvr>
    <a:masterClrMapping/>
  </p:clrMapOvr>
  <p:transition>
    <p:cover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14F7F9-ED40-4CEC-9AB3-7C84D46CF11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71379"/>
      </p:ext>
    </p:extLst>
  </p:cSld>
  <p:clrMapOvr>
    <a:masterClrMapping/>
  </p:clrMapOvr>
  <p:transition>
    <p:cover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66D26-C807-42E5-A2B3-1885E8417FF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675580"/>
      </p:ext>
    </p:extLst>
  </p:cSld>
  <p:clrMapOvr>
    <a:masterClrMapping/>
  </p:clrMapOvr>
  <p:transition>
    <p:cover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8571C1-3412-4CEC-8BC5-E647FEFA64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290605"/>
      </p:ext>
    </p:extLst>
  </p:cSld>
  <p:clrMapOvr>
    <a:masterClrMapping/>
  </p:clrMapOvr>
  <p:transition>
    <p:cover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575F0-C785-492C-84FC-C29D723D530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78359"/>
      </p:ext>
    </p:extLst>
  </p:cSld>
  <p:clrMapOvr>
    <a:masterClrMapping/>
  </p:clrMapOvr>
  <p:transition>
    <p:cover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AB69A9-CA0A-4F87-9F0D-CB518EA3307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96250"/>
      </p:ext>
    </p:extLst>
  </p:cSld>
  <p:clrMapOvr>
    <a:masterClrMapping/>
  </p:clrMapOvr>
  <p:transition>
    <p:cover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C4A0D1-9C29-4672-A974-59E15AC618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726624"/>
      </p:ext>
    </p:extLst>
  </p:cSld>
  <p:clrMapOvr>
    <a:masterClrMapping/>
  </p:clrMapOvr>
  <p:transition>
    <p:cover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730E1D-35B9-4A5D-90AB-9CBB53FC9A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19651"/>
      </p:ext>
    </p:extLst>
  </p:cSld>
  <p:clrMapOvr>
    <a:masterClrMapping/>
  </p:clrMapOvr>
  <p:transition>
    <p:cover dir="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9F4343-ABD6-4127-82CF-3F044ECE7D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51092"/>
      </p:ext>
    </p:extLst>
  </p:cSld>
  <p:clrMapOvr>
    <a:masterClrMapping/>
  </p:clrMapOvr>
  <p:transition>
    <p:cover dir="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2D7BF2-3507-45CC-AF0F-221B62A7B4C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694927"/>
      </p:ext>
    </p:extLst>
  </p:cSld>
  <p:clrMapOvr>
    <a:masterClrMapping/>
  </p:clrMapOvr>
  <p:transition>
    <p:cover dir="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80177B-C034-4FC3-AEC3-442D31B852E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318771"/>
      </p:ext>
    </p:extLst>
  </p:cSld>
  <p:clrMapOvr>
    <a:masterClrMapping/>
  </p:clrMapOvr>
  <p:transition>
    <p:cover dir="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501F7A-16F5-4B0F-B2BD-1F4C2B4C1B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647331"/>
      </p:ext>
    </p:extLst>
  </p:cSld>
  <p:clrMapOvr>
    <a:masterClrMapping/>
  </p:clrMapOvr>
  <p:transition>
    <p:cover dir="d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BA606-44FB-4F88-B320-EFED72C156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820413"/>
      </p:ext>
    </p:extLst>
  </p:cSld>
  <p:clrMapOvr>
    <a:masterClrMapping/>
  </p:clrMapOvr>
  <p:transition>
    <p:cover dir="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76287D-056C-43FD-BD4B-53B6774F98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958613"/>
      </p:ext>
    </p:extLst>
  </p:cSld>
  <p:clrMapOvr>
    <a:masterClrMapping/>
  </p:clrMapOvr>
  <p:transition>
    <p:cover dir="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4DB2A8-1D51-4DE1-9507-2AB7FF16B9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791201"/>
      </p:ext>
    </p:extLst>
  </p:cSld>
  <p:clrMapOvr>
    <a:masterClrMapping/>
  </p:clrMapOvr>
  <p:transition>
    <p:cover dir="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A94A3-C738-4CA7-BD6A-B0BC309E629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535129"/>
      </p:ext>
    </p:extLst>
  </p:cSld>
  <p:clrMapOvr>
    <a:masterClrMapping/>
  </p:clrMapOvr>
  <p:transition>
    <p:cover dir="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301236-0110-4B4C-A067-2D407E1F517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194751"/>
      </p:ext>
    </p:extLst>
  </p:cSld>
  <p:clrMapOvr>
    <a:masterClrMapping/>
  </p:clrMapOvr>
  <p:transition>
    <p:cover dir="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6F7DD-99E1-4E11-90ED-FE0626CF0E2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752196"/>
      </p:ext>
    </p:extLst>
  </p:cSld>
  <p:clrMapOvr>
    <a:masterClrMapping/>
  </p:clrMapOvr>
  <p:transition>
    <p:cover dir="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CF613-EFFC-4E85-844B-B295B56B2F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067771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60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4579128E-CB56-41C3-A431-3444E43F403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60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60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8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5000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355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73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7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75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6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7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1E2441CC-8497-418E-8555-42E83C0036C6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00069B4D-1938-4D71-B408-87217D23668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/>
              <a:t>VY_32_INOVACE_23_Opakování – ČSR po první světové válce</a:t>
            </a: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Kontrolní opakovací test D – 9. třída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00113" y="4365625"/>
            <a:ext cx="7416800" cy="12731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4000" b="1"/>
              <a:t>Československo po 1. světové válce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908050"/>
            <a:ext cx="8291513" cy="1855788"/>
          </a:xfrm>
        </p:spPr>
        <p:txBody>
          <a:bodyPr/>
          <a:lstStyle/>
          <a:p>
            <a:r>
              <a:rPr lang="cs-CZ" sz="4000"/>
              <a:t>1) Den vzniku samostatného samostatného československého státu: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997200"/>
            <a:ext cx="8229600" cy="2233613"/>
          </a:xfrm>
        </p:spPr>
        <p:txBody>
          <a:bodyPr/>
          <a:lstStyle/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28. října 1918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28. října 1920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17. listopadu 1917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/>
              <a:t>8. května 1948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981075"/>
            <a:ext cx="8001000" cy="1511300"/>
          </a:xfrm>
        </p:spPr>
        <p:txBody>
          <a:bodyPr/>
          <a:lstStyle/>
          <a:p>
            <a:r>
              <a:rPr lang="cs-CZ" sz="3200"/>
              <a:t/>
            </a:r>
            <a:br>
              <a:rPr lang="cs-CZ" sz="3200"/>
            </a:br>
            <a:r>
              <a:rPr lang="cs-CZ" sz="3200"/>
              <a:t>2) Prohlášení slovenských představitek¨lů, kterým vyslovili souhlas se společným státem Čechů a Slováků se nazývá: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611188" y="3357563"/>
            <a:ext cx="7489825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719138" indent="-719138">
              <a:defRPr>
                <a:solidFill>
                  <a:schemeClr val="tx1"/>
                </a:solidFill>
                <a:latin typeface="Arial" charset="0"/>
              </a:defRPr>
            </a:lvl1pPr>
            <a:lvl2pPr marL="1241425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763713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22860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808288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32654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7226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41798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637088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Bratislavská smlouva</a:t>
            </a:r>
          </a:p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Martinská deklarace</a:t>
            </a:r>
          </a:p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Košická dohoda</a:t>
            </a:r>
          </a:p>
          <a:p>
            <a:pPr>
              <a:lnSpc>
                <a:spcPct val="150000"/>
              </a:lnSpc>
              <a:buFontTx/>
              <a:buAutoNum type="alphaLcParenR"/>
            </a:pPr>
            <a:r>
              <a:rPr lang="cs-CZ" sz="2800">
                <a:latin typeface="Verdana" pitchFamily="34" charset="0"/>
              </a:rPr>
              <a:t>Trenčínská deklarace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268413"/>
            <a:ext cx="8001000" cy="1216025"/>
          </a:xfrm>
        </p:spPr>
        <p:txBody>
          <a:bodyPr/>
          <a:lstStyle/>
          <a:p>
            <a:pPr algn="l"/>
            <a:r>
              <a:rPr lang="cs-CZ" sz="3000"/>
              <a:t>3) První zasedání Revolučního národního shromáždění se konali:</a:t>
            </a:r>
            <a:endParaRPr lang="cs-CZ" sz="320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3357563"/>
            <a:ext cx="8001000" cy="2592387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Říjen 1916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Říjen 1917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Říjen 1918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>
                <a:solidFill>
                  <a:schemeClr val="tx2"/>
                </a:solidFill>
              </a:rPr>
              <a:t>Listopad 1918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125538"/>
            <a:ext cx="8229600" cy="1143000"/>
          </a:xfrm>
        </p:spPr>
        <p:txBody>
          <a:bodyPr/>
          <a:lstStyle/>
          <a:p>
            <a:pPr algn="l"/>
            <a:r>
              <a:rPr lang="cs-CZ" sz="3200"/>
              <a:t>4) První volby do parlamentu ( Národního shromáždění ) se konaly v: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924175"/>
            <a:ext cx="8229600" cy="252095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Dubnu 1920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Květnu 1918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Říjnu 1918</a:t>
            </a:r>
          </a:p>
          <a:p>
            <a:pPr marL="609600" indent="-609600">
              <a:buFont typeface="Wingdings" pitchFamily="2" charset="2"/>
              <a:buAutoNum type="alphaLcParenR"/>
            </a:pPr>
            <a:r>
              <a:rPr lang="cs-CZ"/>
              <a:t>Listopadu 1922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92150"/>
            <a:ext cx="8229600" cy="1143000"/>
          </a:xfrm>
        </p:spPr>
        <p:txBody>
          <a:bodyPr/>
          <a:lstStyle/>
          <a:p>
            <a:pPr algn="l"/>
            <a:r>
              <a:rPr lang="cs-CZ" sz="3200"/>
              <a:t>5) Jednou z nejsilnějších stran, která zastupovala zájmy venkova byla: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3600"/>
            <a:ext cx="8229600" cy="2881313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AutoNum type="alphaLcParenR"/>
            </a:pPr>
            <a:r>
              <a:rPr lang="cs-CZ">
                <a:solidFill>
                  <a:schemeClr val="accent1"/>
                </a:solidFill>
              </a:rPr>
              <a:t>Československá strana sociálně demokratická</a:t>
            </a:r>
          </a:p>
          <a:p>
            <a:pPr marL="609600" indent="-609600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AutoNum type="alphaLcParenR"/>
            </a:pPr>
            <a:r>
              <a:rPr lang="cs-CZ">
                <a:solidFill>
                  <a:schemeClr val="accent1"/>
                </a:solidFill>
              </a:rPr>
              <a:t>Československá strana národně socialistická</a:t>
            </a:r>
          </a:p>
          <a:p>
            <a:pPr marL="609600" indent="-609600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AutoNum type="alphaLcParenR"/>
            </a:pPr>
            <a:r>
              <a:rPr lang="cs-CZ">
                <a:solidFill>
                  <a:schemeClr val="accent1"/>
                </a:solidFill>
              </a:rPr>
              <a:t>Agrární strana</a:t>
            </a:r>
          </a:p>
          <a:p>
            <a:pPr marL="609600" indent="-609600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AutoNum type="alphaLcParenR"/>
            </a:pPr>
            <a:r>
              <a:rPr lang="cs-CZ">
                <a:solidFill>
                  <a:schemeClr val="accent1"/>
                </a:solidFill>
              </a:rPr>
              <a:t>Československá strana lidová</a:t>
            </a:r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220</TotalTime>
  <Words>129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Arial</vt:lpstr>
      <vt:lpstr>Times New Roman</vt:lpstr>
      <vt:lpstr>Wingdings</vt:lpstr>
      <vt:lpstr>Calibri</vt:lpstr>
      <vt:lpstr>Verdana</vt:lpstr>
      <vt:lpstr>Body</vt:lpstr>
      <vt:lpstr>Javor</vt:lpstr>
      <vt:lpstr>Výchozí návrh</vt:lpstr>
      <vt:lpstr>VY_32_INOVACE_23_Opakování – ČSR po první světové válce</vt:lpstr>
      <vt:lpstr>Kontrolní opakovací test D – 9. třída</vt:lpstr>
      <vt:lpstr>1) Den vzniku samostatného samostatného československého státu:</vt:lpstr>
      <vt:lpstr> 2) Prohlášení slovenských představitek¨lů, kterým vyslovili souhlas se společným státem Čechů a Slováků se nazývá:</vt:lpstr>
      <vt:lpstr>3) První zasedání Revolučního národního shromáždění se konali:</vt:lpstr>
      <vt:lpstr>4) První volby do parlamentu ( Národního shromáždění ) se konaly v: </vt:lpstr>
      <vt:lpstr>5) Jednou z nejsilnějších stran, která zastupovala zájmy venkova byla: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opakovací test D – 9. třída</dc:title>
  <dc:creator>Karel Krejza</dc:creator>
  <cp:lastModifiedBy>krejza</cp:lastModifiedBy>
  <cp:revision>8</cp:revision>
  <dcterms:created xsi:type="dcterms:W3CDTF">2010-12-03T09:07:37Z</dcterms:created>
  <dcterms:modified xsi:type="dcterms:W3CDTF">2011-08-10T15:39:01Z</dcterms:modified>
</cp:coreProperties>
</file>