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  <p:sldMasterId id="2147483659" r:id="rId2"/>
    <p:sldMasterId id="2147483661" r:id="rId3"/>
  </p:sldMasterIdLst>
  <p:sldIdLst>
    <p:sldId id="262" r:id="rId4"/>
    <p:sldId id="256" r:id="rId5"/>
    <p:sldId id="257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5"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05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8627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oup 2"/>
          <p:cNvGrpSpPr>
            <a:grpSpLocks/>
          </p:cNvGrpSpPr>
          <p:nvPr/>
        </p:nvGrpSpPr>
        <p:grpSpPr bwMode="auto">
          <a:xfrm>
            <a:off x="-498475" y="1311275"/>
            <a:ext cx="10429875" cy="5908675"/>
            <a:chOff x="-313" y="824"/>
            <a:chExt cx="6570" cy="3722"/>
          </a:xfrm>
        </p:grpSpPr>
        <p:sp>
          <p:nvSpPr>
            <p:cNvPr id="17411" name="Rectangle 3"/>
            <p:cNvSpPr>
              <a:spLocks noChangeArrowheads="1"/>
            </p:cNvSpPr>
            <p:nvPr userDrawn="1"/>
          </p:nvSpPr>
          <p:spPr bwMode="hidden">
            <a:xfrm rot="20798144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12" name="Rectangle 4"/>
            <p:cNvSpPr>
              <a:spLocks noChangeArrowheads="1"/>
            </p:cNvSpPr>
            <p:nvPr userDrawn="1"/>
          </p:nvSpPr>
          <p:spPr bwMode="hidden">
            <a:xfrm rot="20774366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13" name="Rectangle 5"/>
            <p:cNvSpPr>
              <a:spLocks noChangeArrowheads="1"/>
            </p:cNvSpPr>
            <p:nvPr userDrawn="1"/>
          </p:nvSpPr>
          <p:spPr bwMode="hidden">
            <a:xfrm rot="20757421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14" name="Rectangle 6"/>
            <p:cNvSpPr>
              <a:spLocks noChangeArrowheads="1"/>
            </p:cNvSpPr>
            <p:nvPr userDrawn="1"/>
          </p:nvSpPr>
          <p:spPr bwMode="hidden">
            <a:xfrm rot="20684206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15" name="Rectangle 7"/>
            <p:cNvSpPr>
              <a:spLocks noChangeArrowheads="1"/>
            </p:cNvSpPr>
            <p:nvPr userDrawn="1"/>
          </p:nvSpPr>
          <p:spPr bwMode="hidden">
            <a:xfrm rot="20631226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16" name="Rectangle 8"/>
            <p:cNvSpPr>
              <a:spLocks noChangeArrowheads="1"/>
            </p:cNvSpPr>
            <p:nvPr userDrawn="1"/>
          </p:nvSpPr>
          <p:spPr bwMode="hidden">
            <a:xfrm rot="20554235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17" name="Rectangle 9"/>
            <p:cNvSpPr>
              <a:spLocks noChangeArrowheads="1"/>
            </p:cNvSpPr>
            <p:nvPr userDrawn="1"/>
          </p:nvSpPr>
          <p:spPr bwMode="hidden">
            <a:xfrm rot="20466593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18" name="Rectangle 10"/>
            <p:cNvSpPr>
              <a:spLocks noChangeArrowheads="1"/>
            </p:cNvSpPr>
            <p:nvPr userDrawn="1"/>
          </p:nvSpPr>
          <p:spPr bwMode="hidden">
            <a:xfrm rot="20343219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19" name="Rectangle 11"/>
            <p:cNvSpPr>
              <a:spLocks noChangeArrowheads="1"/>
            </p:cNvSpPr>
            <p:nvPr userDrawn="1"/>
          </p:nvSpPr>
          <p:spPr bwMode="hidden">
            <a:xfrm rot="20211065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20" name="Rectangle 12"/>
            <p:cNvSpPr>
              <a:spLocks noChangeArrowheads="1"/>
            </p:cNvSpPr>
            <p:nvPr userDrawn="1"/>
          </p:nvSpPr>
          <p:spPr bwMode="hidden">
            <a:xfrm rot="20102912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21" name="Rectangle 13"/>
            <p:cNvSpPr>
              <a:spLocks noChangeArrowheads="1"/>
            </p:cNvSpPr>
            <p:nvPr userDrawn="1"/>
          </p:nvSpPr>
          <p:spPr bwMode="hidden">
            <a:xfrm rot="19923405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22" name="Rectangle 14"/>
            <p:cNvSpPr>
              <a:spLocks noChangeArrowheads="1"/>
            </p:cNvSpPr>
            <p:nvPr userDrawn="1"/>
          </p:nvSpPr>
          <p:spPr bwMode="hidden">
            <a:xfrm rot="19686284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23" name="Rectangle 15"/>
            <p:cNvSpPr>
              <a:spLocks noChangeArrowheads="1"/>
            </p:cNvSpPr>
            <p:nvPr userDrawn="1"/>
          </p:nvSpPr>
          <p:spPr bwMode="hidden">
            <a:xfrm rot="19383534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019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24" name="Rectangle 16"/>
            <p:cNvSpPr>
              <a:spLocks noChangeArrowheads="1"/>
            </p:cNvSpPr>
            <p:nvPr userDrawn="1"/>
          </p:nvSpPr>
          <p:spPr bwMode="hidden">
            <a:xfrm rot="18994182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13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25" name="Rectangle 17"/>
            <p:cNvSpPr>
              <a:spLocks noChangeArrowheads="1"/>
            </p:cNvSpPr>
            <p:nvPr userDrawn="1"/>
          </p:nvSpPr>
          <p:spPr bwMode="hidden">
            <a:xfrm rot="18603245" flipV="1">
              <a:off x="4052" y="3504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26" name="Rectangle 18"/>
            <p:cNvSpPr>
              <a:spLocks noChangeArrowheads="1"/>
            </p:cNvSpPr>
            <p:nvPr userDrawn="1"/>
          </p:nvSpPr>
          <p:spPr bwMode="hidden">
            <a:xfrm rot="39991575" flipH="1" flipV="1">
              <a:off x="5368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27" name="Rectangle 19"/>
            <p:cNvSpPr>
              <a:spLocks noChangeArrowheads="1"/>
            </p:cNvSpPr>
            <p:nvPr userDrawn="1"/>
          </p:nvSpPr>
          <p:spPr bwMode="hidden">
            <a:xfrm rot="-20541361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28" name="Rectangle 20"/>
            <p:cNvSpPr>
              <a:spLocks noChangeArrowheads="1"/>
            </p:cNvSpPr>
            <p:nvPr userDrawn="1"/>
          </p:nvSpPr>
          <p:spPr bwMode="hidden">
            <a:xfrm rot="-20036206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29" name="Rectangle 21"/>
            <p:cNvSpPr>
              <a:spLocks noChangeArrowheads="1"/>
            </p:cNvSpPr>
            <p:nvPr userDrawn="1"/>
          </p:nvSpPr>
          <p:spPr bwMode="hidden">
            <a:xfrm rot="1732981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30" name="Rectangle 22"/>
            <p:cNvSpPr>
              <a:spLocks noChangeArrowheads="1"/>
            </p:cNvSpPr>
            <p:nvPr userDrawn="1"/>
          </p:nvSpPr>
          <p:spPr bwMode="hidden">
            <a:xfrm rot="1969083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31" name="Rectangle 23"/>
            <p:cNvSpPr>
              <a:spLocks noChangeArrowheads="1"/>
            </p:cNvSpPr>
            <p:nvPr userDrawn="1"/>
          </p:nvSpPr>
          <p:spPr bwMode="hidden">
            <a:xfrm rot="-20213826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32" name="Rectangle 24"/>
            <p:cNvSpPr>
              <a:spLocks noChangeArrowheads="1"/>
            </p:cNvSpPr>
            <p:nvPr userDrawn="1"/>
          </p:nvSpPr>
          <p:spPr bwMode="hidden">
            <a:xfrm rot="22583969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33" name="Rectangle 25"/>
            <p:cNvSpPr>
              <a:spLocks noChangeArrowheads="1"/>
            </p:cNvSpPr>
            <p:nvPr userDrawn="1"/>
          </p:nvSpPr>
          <p:spPr bwMode="hidden">
            <a:xfrm rot="930109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34" name="Rectangle 26"/>
            <p:cNvSpPr>
              <a:spLocks noChangeArrowheads="1"/>
            </p:cNvSpPr>
            <p:nvPr userDrawn="1"/>
          </p:nvSpPr>
          <p:spPr bwMode="hidden">
            <a:xfrm rot="-20731987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35" name="Rectangle 27"/>
            <p:cNvSpPr>
              <a:spLocks noChangeArrowheads="1"/>
            </p:cNvSpPr>
            <p:nvPr userDrawn="1"/>
          </p:nvSpPr>
          <p:spPr bwMode="hidden">
            <a:xfrm rot="-64024402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36" name="Rectangle 28"/>
            <p:cNvSpPr>
              <a:spLocks noChangeArrowheads="1"/>
            </p:cNvSpPr>
            <p:nvPr userDrawn="1"/>
          </p:nvSpPr>
          <p:spPr bwMode="hidden">
            <a:xfrm rot="-42464612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37" name="Rectangle 29"/>
            <p:cNvSpPr>
              <a:spLocks noChangeArrowheads="1"/>
            </p:cNvSpPr>
            <p:nvPr userDrawn="1"/>
          </p:nvSpPr>
          <p:spPr bwMode="hidden">
            <a:xfrm rot="-20907336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38" name="Rectangle 30"/>
            <p:cNvSpPr>
              <a:spLocks noChangeArrowheads="1"/>
            </p:cNvSpPr>
            <p:nvPr userDrawn="1"/>
          </p:nvSpPr>
          <p:spPr bwMode="hidden">
            <a:xfrm rot="65569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39" name="Rectangle 31"/>
            <p:cNvSpPr>
              <a:spLocks noChangeArrowheads="1"/>
            </p:cNvSpPr>
            <p:nvPr userDrawn="1"/>
          </p:nvSpPr>
          <p:spPr bwMode="hidden">
            <a:xfrm rot="636921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40" name="Rectangle 32"/>
            <p:cNvSpPr>
              <a:spLocks noChangeArrowheads="1"/>
            </p:cNvSpPr>
            <p:nvPr userDrawn="1"/>
          </p:nvSpPr>
          <p:spPr bwMode="hidden">
            <a:xfrm rot="803987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41" name="Rectangle 33"/>
            <p:cNvSpPr>
              <a:spLocks noChangeArrowheads="1"/>
            </p:cNvSpPr>
            <p:nvPr userDrawn="1"/>
          </p:nvSpPr>
          <p:spPr bwMode="hidden">
            <a:xfrm rot="1273217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42" name="Rectangle 34"/>
            <p:cNvSpPr>
              <a:spLocks noChangeArrowheads="1"/>
            </p:cNvSpPr>
            <p:nvPr userDrawn="1"/>
          </p:nvSpPr>
          <p:spPr bwMode="hidden">
            <a:xfrm rot="1169729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137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latin typeface="Arial" charset="0"/>
              </a:endParaRPr>
            </a:p>
          </p:txBody>
        </p:sp>
        <p:sp>
          <p:nvSpPr>
            <p:cNvPr id="17443" name="Oval 35"/>
            <p:cNvSpPr>
              <a:spLocks noChangeArrowheads="1"/>
            </p:cNvSpPr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44" name="Oval 36"/>
            <p:cNvSpPr>
              <a:spLocks noChangeArrowheads="1"/>
            </p:cNvSpPr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45" name="Oval 37"/>
            <p:cNvSpPr>
              <a:spLocks noChangeArrowheads="1"/>
            </p:cNvSpPr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46" name="Oval 38"/>
            <p:cNvSpPr>
              <a:spLocks noChangeArrowheads="1"/>
            </p:cNvSpPr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47" name="Oval 39"/>
            <p:cNvSpPr>
              <a:spLocks noChangeArrowheads="1"/>
            </p:cNvSpPr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48" name="Oval 40"/>
            <p:cNvSpPr>
              <a:spLocks noChangeArrowheads="1"/>
            </p:cNvSpPr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49" name="Oval 41"/>
            <p:cNvSpPr>
              <a:spLocks noChangeArrowheads="1"/>
            </p:cNvSpPr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50" name="Oval 42"/>
            <p:cNvSpPr>
              <a:spLocks noChangeArrowheads="1"/>
            </p:cNvSpPr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51" name="Oval 43"/>
            <p:cNvSpPr>
              <a:spLocks noChangeArrowheads="1"/>
            </p:cNvSpPr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52" name="Oval 44"/>
            <p:cNvSpPr>
              <a:spLocks noChangeArrowheads="1"/>
            </p:cNvSpPr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53" name="Oval 45"/>
            <p:cNvSpPr>
              <a:spLocks noChangeArrowheads="1"/>
            </p:cNvSpPr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54" name="Oval 46"/>
            <p:cNvSpPr>
              <a:spLocks noChangeArrowheads="1"/>
            </p:cNvSpPr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55" name="Oval 47"/>
            <p:cNvSpPr>
              <a:spLocks noChangeArrowheads="1"/>
            </p:cNvSpPr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56" name="Oval 48"/>
            <p:cNvSpPr>
              <a:spLocks noChangeArrowheads="1"/>
            </p:cNvSpPr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57" name="Oval 49"/>
            <p:cNvSpPr>
              <a:spLocks noChangeArrowheads="1"/>
            </p:cNvSpPr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58" name="Oval 50"/>
            <p:cNvSpPr>
              <a:spLocks noChangeArrowheads="1"/>
            </p:cNvSpPr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59" name="Oval 51"/>
            <p:cNvSpPr>
              <a:spLocks noChangeArrowheads="1"/>
            </p:cNvSpPr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60" name="Oval 52"/>
            <p:cNvSpPr>
              <a:spLocks noChangeArrowheads="1"/>
            </p:cNvSpPr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61" name="Oval 53"/>
            <p:cNvSpPr>
              <a:spLocks noChangeArrowheads="1"/>
            </p:cNvSpPr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62" name="Oval 54"/>
            <p:cNvSpPr>
              <a:spLocks noChangeArrowheads="1"/>
            </p:cNvSpPr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63" name="Oval 55"/>
            <p:cNvSpPr>
              <a:spLocks noChangeArrowheads="1"/>
            </p:cNvSpPr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64" name="Oval 56"/>
            <p:cNvSpPr>
              <a:spLocks noChangeArrowheads="1"/>
            </p:cNvSpPr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65" name="Oval 57"/>
            <p:cNvSpPr>
              <a:spLocks noChangeArrowheads="1"/>
            </p:cNvSpPr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66" name="Oval 58"/>
            <p:cNvSpPr>
              <a:spLocks noChangeArrowheads="1"/>
            </p:cNvSpPr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67" name="Oval 59"/>
            <p:cNvSpPr>
              <a:spLocks noChangeArrowheads="1"/>
            </p:cNvSpPr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68" name="Oval 60"/>
            <p:cNvSpPr>
              <a:spLocks noChangeArrowheads="1"/>
            </p:cNvSpPr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69" name="Oval 61"/>
            <p:cNvSpPr>
              <a:spLocks noChangeArrowheads="1"/>
            </p:cNvSpPr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70" name="Oval 62"/>
            <p:cNvSpPr>
              <a:spLocks noChangeArrowheads="1"/>
            </p:cNvSpPr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71" name="Oval 63"/>
            <p:cNvSpPr>
              <a:spLocks noChangeArrowheads="1"/>
            </p:cNvSpPr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72" name="Oval 64"/>
            <p:cNvSpPr>
              <a:spLocks noChangeArrowheads="1"/>
            </p:cNvSpPr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73" name="Oval 65"/>
            <p:cNvSpPr>
              <a:spLocks noChangeArrowheads="1"/>
            </p:cNvSpPr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74" name="Oval 66"/>
            <p:cNvSpPr>
              <a:spLocks noChangeArrowheads="1"/>
            </p:cNvSpPr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75" name="Oval 67"/>
            <p:cNvSpPr>
              <a:spLocks noChangeArrowheads="1"/>
            </p:cNvSpPr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76" name="Oval 68"/>
            <p:cNvSpPr>
              <a:spLocks noChangeArrowheads="1"/>
            </p:cNvSpPr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77" name="Oval 69"/>
            <p:cNvSpPr>
              <a:spLocks noChangeArrowheads="1"/>
            </p:cNvSpPr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78" name="Oval 70"/>
            <p:cNvSpPr>
              <a:spLocks noChangeArrowheads="1"/>
            </p:cNvSpPr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79" name="Oval 71"/>
            <p:cNvSpPr>
              <a:spLocks noChangeArrowheads="1"/>
            </p:cNvSpPr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80" name="Oval 72"/>
            <p:cNvSpPr>
              <a:spLocks noChangeArrowheads="1"/>
            </p:cNvSpPr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81" name="Oval 73"/>
            <p:cNvSpPr>
              <a:spLocks noChangeArrowheads="1"/>
            </p:cNvSpPr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82" name="Oval 74"/>
            <p:cNvSpPr>
              <a:spLocks noChangeArrowheads="1"/>
            </p:cNvSpPr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83" name="Oval 75"/>
            <p:cNvSpPr>
              <a:spLocks noChangeArrowheads="1"/>
            </p:cNvSpPr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84" name="Oval 76"/>
            <p:cNvSpPr>
              <a:spLocks noChangeArrowheads="1"/>
            </p:cNvSpPr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85" name="Oval 77"/>
            <p:cNvSpPr>
              <a:spLocks noChangeArrowheads="1"/>
            </p:cNvSpPr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86" name="Oval 78"/>
            <p:cNvSpPr>
              <a:spLocks noChangeArrowheads="1"/>
            </p:cNvSpPr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87" name="Oval 79"/>
            <p:cNvSpPr>
              <a:spLocks noChangeArrowheads="1"/>
            </p:cNvSpPr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88" name="Oval 80"/>
            <p:cNvSpPr>
              <a:spLocks noChangeArrowheads="1"/>
            </p:cNvSpPr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89" name="Oval 81"/>
            <p:cNvSpPr>
              <a:spLocks noChangeArrowheads="1"/>
            </p:cNvSpPr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90" name="Oval 82"/>
            <p:cNvSpPr>
              <a:spLocks noChangeArrowheads="1"/>
            </p:cNvSpPr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91" name="Oval 83"/>
            <p:cNvSpPr>
              <a:spLocks noChangeArrowheads="1"/>
            </p:cNvSpPr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92" name="Oval 84"/>
            <p:cNvSpPr>
              <a:spLocks noChangeArrowheads="1"/>
            </p:cNvSpPr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93" name="Oval 85"/>
            <p:cNvSpPr>
              <a:spLocks noChangeArrowheads="1"/>
            </p:cNvSpPr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94" name="Oval 86"/>
            <p:cNvSpPr>
              <a:spLocks noChangeArrowheads="1"/>
            </p:cNvSpPr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95" name="Oval 87"/>
            <p:cNvSpPr>
              <a:spLocks noChangeArrowheads="1"/>
            </p:cNvSpPr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96" name="Oval 88"/>
            <p:cNvSpPr>
              <a:spLocks noChangeArrowheads="1"/>
            </p:cNvSpPr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97" name="Oval 89"/>
            <p:cNvSpPr>
              <a:spLocks noChangeArrowheads="1"/>
            </p:cNvSpPr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98" name="Oval 90"/>
            <p:cNvSpPr>
              <a:spLocks noChangeArrowheads="1"/>
            </p:cNvSpPr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99" name="Oval 91"/>
            <p:cNvSpPr>
              <a:spLocks noChangeArrowheads="1"/>
            </p:cNvSpPr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00" name="Oval 92"/>
            <p:cNvSpPr>
              <a:spLocks noChangeArrowheads="1"/>
            </p:cNvSpPr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01" name="Oval 93"/>
            <p:cNvSpPr>
              <a:spLocks noChangeArrowheads="1"/>
            </p:cNvSpPr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02" name="Oval 94"/>
            <p:cNvSpPr>
              <a:spLocks noChangeArrowheads="1"/>
            </p:cNvSpPr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03" name="Oval 95"/>
            <p:cNvSpPr>
              <a:spLocks noChangeArrowheads="1"/>
            </p:cNvSpPr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04" name="Oval 96"/>
            <p:cNvSpPr>
              <a:spLocks noChangeArrowheads="1"/>
            </p:cNvSpPr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05" name="Oval 97"/>
            <p:cNvSpPr>
              <a:spLocks noChangeArrowheads="1"/>
            </p:cNvSpPr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06" name="Oval 98"/>
            <p:cNvSpPr>
              <a:spLocks noChangeArrowheads="1"/>
            </p:cNvSpPr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07" name="Oval 99"/>
            <p:cNvSpPr>
              <a:spLocks noChangeArrowheads="1"/>
            </p:cNvSpPr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08" name="Oval 100"/>
            <p:cNvSpPr>
              <a:spLocks noChangeArrowheads="1"/>
            </p:cNvSpPr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09" name="Oval 101"/>
            <p:cNvSpPr>
              <a:spLocks noChangeArrowheads="1"/>
            </p:cNvSpPr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10" name="Oval 102"/>
            <p:cNvSpPr>
              <a:spLocks noChangeArrowheads="1"/>
            </p:cNvSpPr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11" name="Oval 103"/>
            <p:cNvSpPr>
              <a:spLocks noChangeArrowheads="1"/>
            </p:cNvSpPr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12" name="Oval 104"/>
            <p:cNvSpPr>
              <a:spLocks noChangeArrowheads="1"/>
            </p:cNvSpPr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13" name="Oval 105"/>
            <p:cNvSpPr>
              <a:spLocks noChangeArrowheads="1"/>
            </p:cNvSpPr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14" name="Oval 106"/>
            <p:cNvSpPr>
              <a:spLocks noChangeArrowheads="1"/>
            </p:cNvSpPr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15" name="Oval 107"/>
            <p:cNvSpPr>
              <a:spLocks noChangeArrowheads="1"/>
            </p:cNvSpPr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16" name="Oval 108"/>
            <p:cNvSpPr>
              <a:spLocks noChangeArrowheads="1"/>
            </p:cNvSpPr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17" name="Oval 109"/>
            <p:cNvSpPr>
              <a:spLocks noChangeArrowheads="1"/>
            </p:cNvSpPr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18" name="Oval 110"/>
            <p:cNvSpPr>
              <a:spLocks noChangeArrowheads="1"/>
            </p:cNvSpPr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19" name="Oval 111"/>
            <p:cNvSpPr>
              <a:spLocks noChangeArrowheads="1"/>
            </p:cNvSpPr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20" name="Oval 112"/>
            <p:cNvSpPr>
              <a:spLocks noChangeArrowheads="1"/>
            </p:cNvSpPr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21" name="Oval 113"/>
            <p:cNvSpPr>
              <a:spLocks noChangeArrowheads="1"/>
            </p:cNvSpPr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22" name="Oval 114"/>
            <p:cNvSpPr>
              <a:spLocks noChangeArrowheads="1"/>
            </p:cNvSpPr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23" name="Oval 115"/>
            <p:cNvSpPr>
              <a:spLocks noChangeArrowheads="1"/>
            </p:cNvSpPr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24" name="Oval 116"/>
            <p:cNvSpPr>
              <a:spLocks noChangeArrowheads="1"/>
            </p:cNvSpPr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25" name="Oval 117"/>
            <p:cNvSpPr>
              <a:spLocks noChangeArrowheads="1"/>
            </p:cNvSpPr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26" name="Oval 118"/>
            <p:cNvSpPr>
              <a:spLocks noChangeArrowheads="1"/>
            </p:cNvSpPr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27" name="Oval 119"/>
            <p:cNvSpPr>
              <a:spLocks noChangeArrowheads="1"/>
            </p:cNvSpPr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28" name="Oval 120"/>
            <p:cNvSpPr>
              <a:spLocks noChangeArrowheads="1"/>
            </p:cNvSpPr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29" name="Oval 121"/>
            <p:cNvSpPr>
              <a:spLocks noChangeArrowheads="1"/>
            </p:cNvSpPr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30" name="Oval 122"/>
            <p:cNvSpPr>
              <a:spLocks noChangeArrowheads="1"/>
            </p:cNvSpPr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31" name="Oval 123"/>
            <p:cNvSpPr>
              <a:spLocks noChangeArrowheads="1"/>
            </p:cNvSpPr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32" name="Oval 124"/>
            <p:cNvSpPr>
              <a:spLocks noChangeArrowheads="1"/>
            </p:cNvSpPr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33" name="Oval 125"/>
            <p:cNvSpPr>
              <a:spLocks noChangeArrowheads="1"/>
            </p:cNvSpPr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34" name="Oval 126"/>
            <p:cNvSpPr>
              <a:spLocks noChangeArrowheads="1"/>
            </p:cNvSpPr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35" name="Oval 127"/>
            <p:cNvSpPr>
              <a:spLocks noChangeArrowheads="1"/>
            </p:cNvSpPr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36" name="Oval 128"/>
            <p:cNvSpPr>
              <a:spLocks noChangeArrowheads="1"/>
            </p:cNvSpPr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37" name="Oval 129"/>
            <p:cNvSpPr>
              <a:spLocks noChangeArrowheads="1"/>
            </p:cNvSpPr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38" name="Oval 130"/>
            <p:cNvSpPr>
              <a:spLocks noChangeArrowheads="1"/>
            </p:cNvSpPr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39" name="Oval 131"/>
            <p:cNvSpPr>
              <a:spLocks noChangeArrowheads="1"/>
            </p:cNvSpPr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40" name="Oval 132"/>
            <p:cNvSpPr>
              <a:spLocks noChangeArrowheads="1"/>
            </p:cNvSpPr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41" name="Oval 133"/>
            <p:cNvSpPr>
              <a:spLocks noChangeArrowheads="1"/>
            </p:cNvSpPr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42" name="Oval 134"/>
            <p:cNvSpPr>
              <a:spLocks noChangeArrowheads="1"/>
            </p:cNvSpPr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43" name="Oval 135"/>
            <p:cNvSpPr>
              <a:spLocks noChangeArrowheads="1"/>
            </p:cNvSpPr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44" name="Oval 136"/>
            <p:cNvSpPr>
              <a:spLocks noChangeArrowheads="1"/>
            </p:cNvSpPr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45" name="Oval 137"/>
            <p:cNvSpPr>
              <a:spLocks noChangeArrowheads="1"/>
            </p:cNvSpPr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46" name="Oval 138"/>
            <p:cNvSpPr>
              <a:spLocks noChangeArrowheads="1"/>
            </p:cNvSpPr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47" name="Oval 139"/>
            <p:cNvSpPr>
              <a:spLocks noChangeArrowheads="1"/>
            </p:cNvSpPr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48" name="Oval 140"/>
            <p:cNvSpPr>
              <a:spLocks noChangeArrowheads="1"/>
            </p:cNvSpPr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49" name="Oval 141"/>
            <p:cNvSpPr>
              <a:spLocks noChangeArrowheads="1"/>
            </p:cNvSpPr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50" name="Oval 142"/>
            <p:cNvSpPr>
              <a:spLocks noChangeArrowheads="1"/>
            </p:cNvSpPr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51" name="Oval 143"/>
            <p:cNvSpPr>
              <a:spLocks noChangeArrowheads="1"/>
            </p:cNvSpPr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52" name="Oval 144"/>
            <p:cNvSpPr>
              <a:spLocks noChangeArrowheads="1"/>
            </p:cNvSpPr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53" name="Oval 145"/>
            <p:cNvSpPr>
              <a:spLocks noChangeArrowheads="1"/>
            </p:cNvSpPr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54" name="Oval 146"/>
            <p:cNvSpPr>
              <a:spLocks noChangeArrowheads="1"/>
            </p:cNvSpPr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55" name="Oval 147"/>
            <p:cNvSpPr>
              <a:spLocks noChangeArrowheads="1"/>
            </p:cNvSpPr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56" name="Oval 148"/>
            <p:cNvSpPr>
              <a:spLocks noChangeArrowheads="1"/>
            </p:cNvSpPr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57" name="Oval 149"/>
            <p:cNvSpPr>
              <a:spLocks noChangeArrowheads="1"/>
            </p:cNvSpPr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58" name="Oval 150"/>
            <p:cNvSpPr>
              <a:spLocks noChangeArrowheads="1"/>
            </p:cNvSpPr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59" name="Oval 151"/>
            <p:cNvSpPr>
              <a:spLocks noChangeArrowheads="1"/>
            </p:cNvSpPr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60" name="Oval 152"/>
            <p:cNvSpPr>
              <a:spLocks noChangeArrowheads="1"/>
            </p:cNvSpPr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61" name="Oval 153"/>
            <p:cNvSpPr>
              <a:spLocks noChangeArrowheads="1"/>
            </p:cNvSpPr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62" name="Oval 154"/>
            <p:cNvSpPr>
              <a:spLocks noChangeArrowheads="1"/>
            </p:cNvSpPr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63" name="Oval 155"/>
            <p:cNvSpPr>
              <a:spLocks noChangeArrowheads="1"/>
            </p:cNvSpPr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64" name="Oval 156"/>
            <p:cNvSpPr>
              <a:spLocks noChangeArrowheads="1"/>
            </p:cNvSpPr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65" name="Oval 157"/>
            <p:cNvSpPr>
              <a:spLocks noChangeArrowheads="1"/>
            </p:cNvSpPr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66" name="Oval 158"/>
            <p:cNvSpPr>
              <a:spLocks noChangeArrowheads="1"/>
            </p:cNvSpPr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67" name="Oval 159"/>
            <p:cNvSpPr>
              <a:spLocks noChangeArrowheads="1"/>
            </p:cNvSpPr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68" name="Oval 160"/>
            <p:cNvSpPr>
              <a:spLocks noChangeArrowheads="1"/>
            </p:cNvSpPr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69" name="Oval 161"/>
            <p:cNvSpPr>
              <a:spLocks noChangeArrowheads="1"/>
            </p:cNvSpPr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70" name="Oval 162"/>
            <p:cNvSpPr>
              <a:spLocks noChangeArrowheads="1"/>
            </p:cNvSpPr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71" name="Oval 163"/>
            <p:cNvSpPr>
              <a:spLocks noChangeArrowheads="1"/>
            </p:cNvSpPr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72" name="Oval 164"/>
            <p:cNvSpPr>
              <a:spLocks noChangeArrowheads="1"/>
            </p:cNvSpPr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73" name="Oval 165"/>
            <p:cNvSpPr>
              <a:spLocks noChangeArrowheads="1"/>
            </p:cNvSpPr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74" name="Oval 166"/>
            <p:cNvSpPr>
              <a:spLocks noChangeArrowheads="1"/>
            </p:cNvSpPr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75" name="Oval 167"/>
            <p:cNvSpPr>
              <a:spLocks noChangeArrowheads="1"/>
            </p:cNvSpPr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76" name="Oval 168"/>
            <p:cNvSpPr>
              <a:spLocks noChangeArrowheads="1"/>
            </p:cNvSpPr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77" name="Oval 169"/>
            <p:cNvSpPr>
              <a:spLocks noChangeArrowheads="1"/>
            </p:cNvSpPr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78" name="Oval 170"/>
            <p:cNvSpPr>
              <a:spLocks noChangeArrowheads="1"/>
            </p:cNvSpPr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79" name="Oval 171"/>
            <p:cNvSpPr>
              <a:spLocks noChangeArrowheads="1"/>
            </p:cNvSpPr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80" name="Oval 172"/>
            <p:cNvSpPr>
              <a:spLocks noChangeArrowheads="1"/>
            </p:cNvSpPr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81" name="Oval 173"/>
            <p:cNvSpPr>
              <a:spLocks noChangeArrowheads="1"/>
            </p:cNvSpPr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82" name="Oval 174"/>
            <p:cNvSpPr>
              <a:spLocks noChangeArrowheads="1"/>
            </p:cNvSpPr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83" name="Oval 175"/>
            <p:cNvSpPr>
              <a:spLocks noChangeArrowheads="1"/>
            </p:cNvSpPr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84" name="Oval 176"/>
            <p:cNvSpPr>
              <a:spLocks noChangeArrowheads="1"/>
            </p:cNvSpPr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85" name="Oval 177"/>
            <p:cNvSpPr>
              <a:spLocks noChangeArrowheads="1"/>
            </p:cNvSpPr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86" name="Oval 178"/>
            <p:cNvSpPr>
              <a:spLocks noChangeArrowheads="1"/>
            </p:cNvSpPr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87" name="Oval 179"/>
            <p:cNvSpPr>
              <a:spLocks noChangeArrowheads="1"/>
            </p:cNvSpPr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88" name="Oval 180"/>
            <p:cNvSpPr>
              <a:spLocks noChangeArrowheads="1"/>
            </p:cNvSpPr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89" name="Oval 181"/>
            <p:cNvSpPr>
              <a:spLocks noChangeArrowheads="1"/>
            </p:cNvSpPr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90" name="Oval 182"/>
            <p:cNvSpPr>
              <a:spLocks noChangeArrowheads="1"/>
            </p:cNvSpPr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91" name="Oval 183"/>
            <p:cNvSpPr>
              <a:spLocks noChangeArrowheads="1"/>
            </p:cNvSpPr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92" name="Oval 184"/>
            <p:cNvSpPr>
              <a:spLocks noChangeArrowheads="1"/>
            </p:cNvSpPr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93" name="Oval 185"/>
            <p:cNvSpPr>
              <a:spLocks noChangeArrowheads="1"/>
            </p:cNvSpPr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94" name="Oval 186"/>
            <p:cNvSpPr>
              <a:spLocks noChangeArrowheads="1"/>
            </p:cNvSpPr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95" name="Oval 187"/>
            <p:cNvSpPr>
              <a:spLocks noChangeArrowheads="1"/>
            </p:cNvSpPr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96" name="Oval 188"/>
            <p:cNvSpPr>
              <a:spLocks noChangeArrowheads="1"/>
            </p:cNvSpPr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97" name="Oval 189"/>
            <p:cNvSpPr>
              <a:spLocks noChangeArrowheads="1"/>
            </p:cNvSpPr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98" name="Oval 190"/>
            <p:cNvSpPr>
              <a:spLocks noChangeArrowheads="1"/>
            </p:cNvSpPr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599" name="Oval 191"/>
            <p:cNvSpPr>
              <a:spLocks noChangeArrowheads="1"/>
            </p:cNvSpPr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600" name="Oval 192"/>
            <p:cNvSpPr>
              <a:spLocks noChangeArrowheads="1"/>
            </p:cNvSpPr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601" name="Oval 193"/>
            <p:cNvSpPr>
              <a:spLocks noChangeArrowheads="1"/>
            </p:cNvSpPr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602" name="Oval 194"/>
            <p:cNvSpPr>
              <a:spLocks noChangeArrowheads="1"/>
            </p:cNvSpPr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603" name="Oval 195"/>
            <p:cNvSpPr>
              <a:spLocks noChangeArrowheads="1"/>
            </p:cNvSpPr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604" name="Oval 196"/>
            <p:cNvSpPr>
              <a:spLocks noChangeArrowheads="1"/>
            </p:cNvSpPr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605" name="Oval 197"/>
            <p:cNvSpPr>
              <a:spLocks noChangeArrowheads="1"/>
            </p:cNvSpPr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606" name="Oval 198"/>
            <p:cNvSpPr>
              <a:spLocks noChangeArrowheads="1"/>
            </p:cNvSpPr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607" name="Oval 199"/>
            <p:cNvSpPr>
              <a:spLocks noChangeArrowheads="1"/>
            </p:cNvSpPr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608" name="Oval 200"/>
            <p:cNvSpPr>
              <a:spLocks noChangeArrowheads="1"/>
            </p:cNvSpPr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609" name="Oval 201"/>
            <p:cNvSpPr>
              <a:spLocks noChangeArrowheads="1"/>
            </p:cNvSpPr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610" name="Oval 202"/>
            <p:cNvSpPr>
              <a:spLocks noChangeArrowheads="1"/>
            </p:cNvSpPr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611" name="Oval 203"/>
            <p:cNvSpPr>
              <a:spLocks noChangeArrowheads="1"/>
            </p:cNvSpPr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612" name="Oval 204"/>
            <p:cNvSpPr>
              <a:spLocks noChangeArrowheads="1"/>
            </p:cNvSpPr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613" name="Oval 205"/>
            <p:cNvSpPr>
              <a:spLocks noChangeArrowheads="1"/>
            </p:cNvSpPr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614" name="Oval 206"/>
            <p:cNvSpPr>
              <a:spLocks noChangeArrowheads="1"/>
            </p:cNvSpPr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615" name="Oval 207"/>
            <p:cNvSpPr>
              <a:spLocks noChangeArrowheads="1"/>
            </p:cNvSpPr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616" name="Oval 208"/>
            <p:cNvSpPr>
              <a:spLocks noChangeArrowheads="1"/>
            </p:cNvSpPr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617" name="Oval 209"/>
            <p:cNvSpPr>
              <a:spLocks noChangeArrowheads="1"/>
            </p:cNvSpPr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618" name="Oval 210"/>
            <p:cNvSpPr>
              <a:spLocks noChangeArrowheads="1"/>
            </p:cNvSpPr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619" name="Oval 211"/>
            <p:cNvSpPr>
              <a:spLocks noChangeArrowheads="1"/>
            </p:cNvSpPr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620" name="Oval 212"/>
            <p:cNvSpPr>
              <a:spLocks noChangeArrowheads="1"/>
            </p:cNvSpPr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621" name="Oval 213"/>
            <p:cNvSpPr>
              <a:spLocks noChangeArrowheads="1"/>
            </p:cNvSpPr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622" name="Oval 214"/>
            <p:cNvSpPr>
              <a:spLocks noChangeArrowheads="1"/>
            </p:cNvSpPr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623" name="Oval 215"/>
            <p:cNvSpPr>
              <a:spLocks noChangeArrowheads="1"/>
            </p:cNvSpPr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624" name="Oval 216"/>
            <p:cNvSpPr>
              <a:spLocks noChangeArrowheads="1"/>
            </p:cNvSpPr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625" name="Oval 217"/>
            <p:cNvSpPr>
              <a:spLocks noChangeArrowheads="1"/>
            </p:cNvSpPr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17626" name="Rectangle 2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446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7627" name="Rectangle 2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7628" name="Rectangle 220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7629" name="Rectangle 221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7630" name="Rectangle 222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EFE25CDB-2825-41A7-A1D8-81B7751A520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cover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B47E977-18DC-42BE-9ECD-EA5B98A793EB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9167213"/>
      </p:ext>
    </p:extLst>
  </p:cSld>
  <p:clrMapOvr>
    <a:masterClrMapping/>
  </p:clrMapOvr>
  <p:transition advClick="0" advTm="5000">
    <p:cover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5DA7EB1-A91E-42FC-AB85-B7AE303CECD5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712626"/>
      </p:ext>
    </p:extLst>
  </p:cSld>
  <p:clrMapOvr>
    <a:masterClrMapping/>
  </p:clrMapOvr>
  <p:transition advClick="0" advTm="5000">
    <p:cover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3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3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5C1B973-7179-4314-B081-DF0D83A1AEFB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2330433"/>
      </p:ext>
    </p:extLst>
  </p:cSld>
  <p:clrMapOvr>
    <a:masterClrMapping/>
  </p:clrMapOvr>
  <p:transition advClick="0" advTm="5000">
    <p:cover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32B977B-88D2-41BB-9EC6-F6256BC575CC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0957473"/>
      </p:ext>
    </p:extLst>
  </p:cSld>
  <p:clrMapOvr>
    <a:masterClrMapping/>
  </p:clrMapOvr>
  <p:transition advClick="0" advTm="5000">
    <p:cover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2B4B2F8-73C1-4716-9DBD-495FCB03A83A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1450309"/>
      </p:ext>
    </p:extLst>
  </p:cSld>
  <p:clrMapOvr>
    <a:masterClrMapping/>
  </p:clrMapOvr>
  <p:transition advClick="0" advTm="5000">
    <p:cover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D2D22D2-3620-47B0-8C1D-9541B26E3551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7485178"/>
      </p:ext>
    </p:extLst>
  </p:cSld>
  <p:clrMapOvr>
    <a:masterClrMapping/>
  </p:clrMapOvr>
  <p:transition advClick="0" advTm="5000">
    <p:cover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92981AD-E7B4-4F2C-90B2-2379A5CA196E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1638223"/>
      </p:ext>
    </p:extLst>
  </p:cSld>
  <p:clrMapOvr>
    <a:masterClrMapping/>
  </p:clrMapOvr>
  <p:transition advClick="0" advTm="5000">
    <p:cover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B813B92-0C63-4D65-9C80-BFD7349BA09D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2096787"/>
      </p:ext>
    </p:extLst>
  </p:cSld>
  <p:clrMapOvr>
    <a:masterClrMapping/>
  </p:clrMapOvr>
  <p:transition advClick="0" advTm="5000">
    <p:cover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0353725-A9B9-441F-9FC5-2BEAC3F17CB1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0337443"/>
      </p:ext>
    </p:extLst>
  </p:cSld>
  <p:clrMapOvr>
    <a:masterClrMapping/>
  </p:clrMapOvr>
  <p:transition advClick="0" advTm="5000">
    <p:cover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94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94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6FBA1D4-5980-4B2C-B714-51837AD584BB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3541660"/>
      </p:ext>
    </p:extLst>
  </p:cSld>
  <p:clrMapOvr>
    <a:masterClrMapping/>
  </p:clrMapOvr>
  <p:transition advClick="0" advTm="5000">
    <p:cover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24579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>
                <a:gd name="T0" fmla="*/ 744 w 2515"/>
                <a:gd name="T1" fmla="*/ 1669 h 1970"/>
                <a:gd name="T2" fmla="*/ 852 w 2515"/>
                <a:gd name="T3" fmla="*/ 1400 h 1970"/>
                <a:gd name="T4" fmla="*/ 876 w 2515"/>
                <a:gd name="T5" fmla="*/ 1171 h 1970"/>
                <a:gd name="T6" fmla="*/ 979 w 2515"/>
                <a:gd name="T7" fmla="*/ 1370 h 1970"/>
                <a:gd name="T8" fmla="*/ 1231 w 2515"/>
                <a:gd name="T9" fmla="*/ 1621 h 1970"/>
                <a:gd name="T10" fmla="*/ 1471 w 2515"/>
                <a:gd name="T11" fmla="*/ 1693 h 1970"/>
                <a:gd name="T12" fmla="*/ 1819 w 2515"/>
                <a:gd name="T13" fmla="*/ 1678 h 1970"/>
                <a:gd name="T14" fmla="*/ 1893 w 2515"/>
                <a:gd name="T15" fmla="*/ 1513 h 1970"/>
                <a:gd name="T16" fmla="*/ 1874 w 2515"/>
                <a:gd name="T17" fmla="*/ 1285 h 1970"/>
                <a:gd name="T18" fmla="*/ 1783 w 2515"/>
                <a:gd name="T19" fmla="*/ 967 h 1970"/>
                <a:gd name="T20" fmla="*/ 1289 w 2515"/>
                <a:gd name="T21" fmla="*/ 873 h 1970"/>
                <a:gd name="T22" fmla="*/ 1549 w 2515"/>
                <a:gd name="T23" fmla="*/ 745 h 1970"/>
                <a:gd name="T24" fmla="*/ 1753 w 2515"/>
                <a:gd name="T25" fmla="*/ 732 h 1970"/>
                <a:gd name="T26" fmla="*/ 2107 w 2515"/>
                <a:gd name="T27" fmla="*/ 618 h 1970"/>
                <a:gd name="T28" fmla="*/ 2377 w 2515"/>
                <a:gd name="T29" fmla="*/ 438 h 1970"/>
                <a:gd name="T30" fmla="*/ 2420 w 2515"/>
                <a:gd name="T31" fmla="*/ 343 h 1970"/>
                <a:gd name="T32" fmla="*/ 2077 w 2515"/>
                <a:gd name="T33" fmla="*/ 331 h 1970"/>
                <a:gd name="T34" fmla="*/ 1951 w 2515"/>
                <a:gd name="T35" fmla="*/ 301 h 1970"/>
                <a:gd name="T36" fmla="*/ 1645 w 2515"/>
                <a:gd name="T37" fmla="*/ 289 h 1970"/>
                <a:gd name="T38" fmla="*/ 1297 w 2515"/>
                <a:gd name="T39" fmla="*/ 408 h 1970"/>
                <a:gd name="T40" fmla="*/ 1308 w 2515"/>
                <a:gd name="T41" fmla="*/ 337 h 1970"/>
                <a:gd name="T42" fmla="*/ 1453 w 2515"/>
                <a:gd name="T43" fmla="*/ 168 h 1970"/>
                <a:gd name="T44" fmla="*/ 1477 w 2515"/>
                <a:gd name="T45" fmla="*/ 36 h 1970"/>
                <a:gd name="T46" fmla="*/ 1417 w 2515"/>
                <a:gd name="T47" fmla="*/ 24 h 1970"/>
                <a:gd name="T48" fmla="*/ 1189 w 2515"/>
                <a:gd name="T49" fmla="*/ 102 h 1970"/>
                <a:gd name="T50" fmla="*/ 1026 w 2515"/>
                <a:gd name="T51" fmla="*/ 144 h 1970"/>
                <a:gd name="T52" fmla="*/ 889 w 2515"/>
                <a:gd name="T53" fmla="*/ 331 h 1970"/>
                <a:gd name="T54" fmla="*/ 726 w 2515"/>
                <a:gd name="T55" fmla="*/ 480 h 1970"/>
                <a:gd name="T56" fmla="*/ 643 w 2515"/>
                <a:gd name="T57" fmla="*/ 540 h 1970"/>
                <a:gd name="T58" fmla="*/ 600 w 2515"/>
                <a:gd name="T59" fmla="*/ 516 h 1970"/>
                <a:gd name="T60" fmla="*/ 552 w 2515"/>
                <a:gd name="T61" fmla="*/ 486 h 1970"/>
                <a:gd name="T62" fmla="*/ 528 w 2515"/>
                <a:gd name="T63" fmla="*/ 462 h 1970"/>
                <a:gd name="T64" fmla="*/ 474 w 2515"/>
                <a:gd name="T65" fmla="*/ 426 h 1970"/>
                <a:gd name="T66" fmla="*/ 415 w 2515"/>
                <a:gd name="T67" fmla="*/ 390 h 1970"/>
                <a:gd name="T68" fmla="*/ 366 w 2515"/>
                <a:gd name="T69" fmla="*/ 366 h 1970"/>
                <a:gd name="T70" fmla="*/ 192 w 2515"/>
                <a:gd name="T71" fmla="*/ 234 h 1970"/>
                <a:gd name="T72" fmla="*/ 570 w 2515"/>
                <a:gd name="T73" fmla="*/ 564 h 1970"/>
                <a:gd name="T74" fmla="*/ 444 w 2515"/>
                <a:gd name="T75" fmla="*/ 732 h 1970"/>
                <a:gd name="T76" fmla="*/ 318 w 2515"/>
                <a:gd name="T77" fmla="*/ 787 h 1970"/>
                <a:gd name="T78" fmla="*/ 127 w 2515"/>
                <a:gd name="T79" fmla="*/ 853 h 1970"/>
                <a:gd name="T80" fmla="*/ 0 w 2515"/>
                <a:gd name="T81" fmla="*/ 1165 h 1970"/>
                <a:gd name="T82" fmla="*/ 372 w 2515"/>
                <a:gd name="T83" fmla="*/ 1015 h 1970"/>
                <a:gd name="T84" fmla="*/ 222 w 2515"/>
                <a:gd name="T85" fmla="*/ 1262 h 1970"/>
                <a:gd name="T86" fmla="*/ 139 w 2515"/>
                <a:gd name="T87" fmla="*/ 1459 h 1970"/>
                <a:gd name="T88" fmla="*/ 102 w 2515"/>
                <a:gd name="T89" fmla="*/ 1495 h 1970"/>
                <a:gd name="T90" fmla="*/ 84 w 2515"/>
                <a:gd name="T91" fmla="*/ 1519 h 1970"/>
                <a:gd name="T92" fmla="*/ 96 w 2515"/>
                <a:gd name="T93" fmla="*/ 1537 h 1970"/>
                <a:gd name="T94" fmla="*/ 127 w 2515"/>
                <a:gd name="T95" fmla="*/ 1567 h 1970"/>
                <a:gd name="T96" fmla="*/ 145 w 2515"/>
                <a:gd name="T97" fmla="*/ 1633 h 1970"/>
                <a:gd name="T98" fmla="*/ 156 w 2515"/>
                <a:gd name="T99" fmla="*/ 1693 h 1970"/>
                <a:gd name="T100" fmla="*/ 162 w 2515"/>
                <a:gd name="T101" fmla="*/ 1723 h 1970"/>
                <a:gd name="T102" fmla="*/ 216 w 2515"/>
                <a:gd name="T103" fmla="*/ 1802 h 1970"/>
                <a:gd name="T104" fmla="*/ 228 w 2515"/>
                <a:gd name="T105" fmla="*/ 1850 h 1970"/>
                <a:gd name="T106" fmla="*/ 240 w 2515"/>
                <a:gd name="T107" fmla="*/ 1904 h 1970"/>
                <a:gd name="T108" fmla="*/ 246 w 2515"/>
                <a:gd name="T109" fmla="*/ 1922 h 1970"/>
                <a:gd name="T110" fmla="*/ 258 w 2515"/>
                <a:gd name="T111" fmla="*/ 1970 h 1970"/>
                <a:gd name="T112" fmla="*/ 462 w 2515"/>
                <a:gd name="T113" fmla="*/ 1922 h 1970"/>
                <a:gd name="T114" fmla="*/ 624 w 2515"/>
                <a:gd name="T115" fmla="*/ 1778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4580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>
                <a:gd name="T0" fmla="*/ 580 w 2123"/>
                <a:gd name="T1" fmla="*/ 1043 h 1696"/>
                <a:gd name="T2" fmla="*/ 544 w 2123"/>
                <a:gd name="T3" fmla="*/ 683 h 1696"/>
                <a:gd name="T4" fmla="*/ 670 w 2123"/>
                <a:gd name="T5" fmla="*/ 395 h 1696"/>
                <a:gd name="T6" fmla="*/ 927 w 2123"/>
                <a:gd name="T7" fmla="*/ 587 h 1696"/>
                <a:gd name="T8" fmla="*/ 1214 w 2123"/>
                <a:gd name="T9" fmla="*/ 869 h 1696"/>
                <a:gd name="T10" fmla="*/ 1483 w 2123"/>
                <a:gd name="T11" fmla="*/ 1109 h 1696"/>
                <a:gd name="T12" fmla="*/ 1800 w 2123"/>
                <a:gd name="T13" fmla="*/ 1360 h 1696"/>
                <a:gd name="T14" fmla="*/ 1883 w 2123"/>
                <a:gd name="T15" fmla="*/ 1414 h 1696"/>
                <a:gd name="T16" fmla="*/ 1836 w 2123"/>
                <a:gd name="T17" fmla="*/ 1354 h 1696"/>
                <a:gd name="T18" fmla="*/ 1411 w 2123"/>
                <a:gd name="T19" fmla="*/ 1001 h 1696"/>
                <a:gd name="T20" fmla="*/ 1088 w 2123"/>
                <a:gd name="T21" fmla="*/ 683 h 1696"/>
                <a:gd name="T22" fmla="*/ 723 w 2123"/>
                <a:gd name="T23" fmla="*/ 329 h 1696"/>
                <a:gd name="T24" fmla="*/ 999 w 2123"/>
                <a:gd name="T25" fmla="*/ 311 h 1696"/>
                <a:gd name="T26" fmla="*/ 1286 w 2123"/>
                <a:gd name="T27" fmla="*/ 317 h 1696"/>
                <a:gd name="T28" fmla="*/ 1614 w 2123"/>
                <a:gd name="T29" fmla="*/ 269 h 1696"/>
                <a:gd name="T30" fmla="*/ 2123 w 2123"/>
                <a:gd name="T31" fmla="*/ 197 h 1696"/>
                <a:gd name="T32" fmla="*/ 2075 w 2123"/>
                <a:gd name="T33" fmla="*/ 173 h 1696"/>
                <a:gd name="T34" fmla="*/ 1543 w 2123"/>
                <a:gd name="T35" fmla="*/ 257 h 1696"/>
                <a:gd name="T36" fmla="*/ 1208 w 2123"/>
                <a:gd name="T37" fmla="*/ 275 h 1696"/>
                <a:gd name="T38" fmla="*/ 759 w 2123"/>
                <a:gd name="T39" fmla="*/ 257 h 1696"/>
                <a:gd name="T40" fmla="*/ 819 w 2123"/>
                <a:gd name="T41" fmla="*/ 227 h 1696"/>
                <a:gd name="T42" fmla="*/ 1142 w 2123"/>
                <a:gd name="T43" fmla="*/ 0 h 1696"/>
                <a:gd name="T44" fmla="*/ 1088 w 2123"/>
                <a:gd name="T45" fmla="*/ 30 h 1696"/>
                <a:gd name="T46" fmla="*/ 1010 w 2123"/>
                <a:gd name="T47" fmla="*/ 84 h 1696"/>
                <a:gd name="T48" fmla="*/ 855 w 2123"/>
                <a:gd name="T49" fmla="*/ 191 h 1696"/>
                <a:gd name="T50" fmla="*/ 670 w 2123"/>
                <a:gd name="T51" fmla="*/ 281 h 1696"/>
                <a:gd name="T52" fmla="*/ 634 w 2123"/>
                <a:gd name="T53" fmla="*/ 359 h 1696"/>
                <a:gd name="T54" fmla="*/ 305 w 2123"/>
                <a:gd name="T55" fmla="*/ 587 h 1696"/>
                <a:gd name="T56" fmla="*/ 0 w 2123"/>
                <a:gd name="T57" fmla="*/ 725 h 1696"/>
                <a:gd name="T58" fmla="*/ 0 w 2123"/>
                <a:gd name="T59" fmla="*/ 731 h 1696"/>
                <a:gd name="T60" fmla="*/ 0 w 2123"/>
                <a:gd name="T61" fmla="*/ 767 h 1696"/>
                <a:gd name="T62" fmla="*/ 299 w 2123"/>
                <a:gd name="T63" fmla="*/ 635 h 1696"/>
                <a:gd name="T64" fmla="*/ 592 w 2123"/>
                <a:gd name="T65" fmla="*/ 431 h 1696"/>
                <a:gd name="T66" fmla="*/ 508 w 2123"/>
                <a:gd name="T67" fmla="*/ 671 h 1696"/>
                <a:gd name="T68" fmla="*/ 526 w 2123"/>
                <a:gd name="T69" fmla="*/ 995 h 1696"/>
                <a:gd name="T70" fmla="*/ 460 w 2123"/>
                <a:gd name="T71" fmla="*/ 1168 h 1696"/>
                <a:gd name="T72" fmla="*/ 329 w 2123"/>
                <a:gd name="T73" fmla="*/ 1480 h 1696"/>
                <a:gd name="T74" fmla="*/ 323 w 2123"/>
                <a:gd name="T75" fmla="*/ 1696 h 1696"/>
                <a:gd name="T76" fmla="*/ 329 w 2123"/>
                <a:gd name="T77" fmla="*/ 1696 h 1696"/>
                <a:gd name="T78" fmla="*/ 347 w 2123"/>
                <a:gd name="T79" fmla="*/ 1552 h 1696"/>
                <a:gd name="T80" fmla="*/ 580 w 2123"/>
                <a:gd name="T81" fmla="*/ 1043 h 1696"/>
                <a:gd name="T82" fmla="*/ 580 w 2123"/>
                <a:gd name="T83" fmla="*/ 1043 h 1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4581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>
                <a:gd name="T0" fmla="*/ 3338 w 3668"/>
                <a:gd name="T1" fmla="*/ 288 h 943"/>
                <a:gd name="T2" fmla="*/ 3194 w 3668"/>
                <a:gd name="T3" fmla="*/ 258 h 943"/>
                <a:gd name="T4" fmla="*/ 2816 w 3668"/>
                <a:gd name="T5" fmla="*/ 234 h 943"/>
                <a:gd name="T6" fmla="*/ 2330 w 3668"/>
                <a:gd name="T7" fmla="*/ 306 h 943"/>
                <a:gd name="T8" fmla="*/ 2372 w 3668"/>
                <a:gd name="T9" fmla="*/ 258 h 943"/>
                <a:gd name="T10" fmla="*/ 2624 w 3668"/>
                <a:gd name="T11" fmla="*/ 132 h 943"/>
                <a:gd name="T12" fmla="*/ 2707 w 3668"/>
                <a:gd name="T13" fmla="*/ 24 h 943"/>
                <a:gd name="T14" fmla="*/ 2642 w 3668"/>
                <a:gd name="T15" fmla="*/ 12 h 943"/>
                <a:gd name="T16" fmla="*/ 2515 w 3668"/>
                <a:gd name="T17" fmla="*/ 54 h 943"/>
                <a:gd name="T18" fmla="*/ 2324 w 3668"/>
                <a:gd name="T19" fmla="*/ 66 h 943"/>
                <a:gd name="T20" fmla="*/ 2101 w 3668"/>
                <a:gd name="T21" fmla="*/ 90 h 943"/>
                <a:gd name="T22" fmla="*/ 1855 w 3668"/>
                <a:gd name="T23" fmla="*/ 228 h 943"/>
                <a:gd name="T24" fmla="*/ 1591 w 3668"/>
                <a:gd name="T25" fmla="*/ 337 h 943"/>
                <a:gd name="T26" fmla="*/ 1459 w 3668"/>
                <a:gd name="T27" fmla="*/ 379 h 943"/>
                <a:gd name="T28" fmla="*/ 1417 w 3668"/>
                <a:gd name="T29" fmla="*/ 361 h 943"/>
                <a:gd name="T30" fmla="*/ 1363 w 3668"/>
                <a:gd name="T31" fmla="*/ 331 h 943"/>
                <a:gd name="T32" fmla="*/ 1344 w 3668"/>
                <a:gd name="T33" fmla="*/ 312 h 943"/>
                <a:gd name="T34" fmla="*/ 1290 w 3668"/>
                <a:gd name="T35" fmla="*/ 288 h 943"/>
                <a:gd name="T36" fmla="*/ 1230 w 3668"/>
                <a:gd name="T37" fmla="*/ 252 h 943"/>
                <a:gd name="T38" fmla="*/ 1119 w 3668"/>
                <a:gd name="T39" fmla="*/ 227 h 943"/>
                <a:gd name="T40" fmla="*/ 1320 w 3668"/>
                <a:gd name="T41" fmla="*/ 438 h 943"/>
                <a:gd name="T42" fmla="*/ 960 w 3668"/>
                <a:gd name="T43" fmla="*/ 558 h 943"/>
                <a:gd name="T44" fmla="*/ 474 w 3668"/>
                <a:gd name="T45" fmla="*/ 630 h 943"/>
                <a:gd name="T46" fmla="*/ 132 w 3668"/>
                <a:gd name="T47" fmla="*/ 781 h 943"/>
                <a:gd name="T48" fmla="*/ 234 w 3668"/>
                <a:gd name="T49" fmla="*/ 847 h 943"/>
                <a:gd name="T50" fmla="*/ 925 w 3668"/>
                <a:gd name="T51" fmla="*/ 739 h 943"/>
                <a:gd name="T52" fmla="*/ 637 w 3668"/>
                <a:gd name="T53" fmla="*/ 925 h 943"/>
                <a:gd name="T54" fmla="*/ 1405 w 3668"/>
                <a:gd name="T55" fmla="*/ 943 h 943"/>
                <a:gd name="T56" fmla="*/ 1447 w 3668"/>
                <a:gd name="T57" fmla="*/ 943 h 943"/>
                <a:gd name="T58" fmla="*/ 2888 w 3668"/>
                <a:gd name="T59" fmla="*/ 859 h 943"/>
                <a:gd name="T60" fmla="*/ 2582 w 3668"/>
                <a:gd name="T61" fmla="*/ 708 h 943"/>
                <a:gd name="T62" fmla="*/ 2299 w 3668"/>
                <a:gd name="T63" fmla="*/ 606 h 943"/>
                <a:gd name="T64" fmla="*/ 2606 w 3668"/>
                <a:gd name="T65" fmla="*/ 588 h 943"/>
                <a:gd name="T66" fmla="*/ 3001 w 3668"/>
                <a:gd name="T67" fmla="*/ 582 h 943"/>
                <a:gd name="T68" fmla="*/ 3452 w 3668"/>
                <a:gd name="T69" fmla="*/ 438 h 943"/>
                <a:gd name="T70" fmla="*/ 3668 w 3668"/>
                <a:gd name="T71" fmla="*/ 312 h 943"/>
                <a:gd name="T72" fmla="*/ 3482 w 3668"/>
                <a:gd name="T73" fmla="*/ 300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4582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>
                <a:gd name="T0" fmla="*/ 323 w 969"/>
                <a:gd name="T1" fmla="*/ 1186 h 1192"/>
                <a:gd name="T2" fmla="*/ 490 w 969"/>
                <a:gd name="T3" fmla="*/ 1192 h 1192"/>
                <a:gd name="T4" fmla="*/ 580 w 969"/>
                <a:gd name="T5" fmla="*/ 1150 h 1192"/>
                <a:gd name="T6" fmla="*/ 813 w 969"/>
                <a:gd name="T7" fmla="*/ 1085 h 1192"/>
                <a:gd name="T8" fmla="*/ 933 w 969"/>
                <a:gd name="T9" fmla="*/ 1055 h 1192"/>
                <a:gd name="T10" fmla="*/ 759 w 969"/>
                <a:gd name="T11" fmla="*/ 989 h 1192"/>
                <a:gd name="T12" fmla="*/ 556 w 969"/>
                <a:gd name="T13" fmla="*/ 953 h 1192"/>
                <a:gd name="T14" fmla="*/ 197 w 969"/>
                <a:gd name="T15" fmla="*/ 971 h 1192"/>
                <a:gd name="T16" fmla="*/ 299 w 969"/>
                <a:gd name="T17" fmla="*/ 893 h 1192"/>
                <a:gd name="T18" fmla="*/ 496 w 969"/>
                <a:gd name="T19" fmla="*/ 803 h 1192"/>
                <a:gd name="T20" fmla="*/ 694 w 969"/>
                <a:gd name="T21" fmla="*/ 671 h 1192"/>
                <a:gd name="T22" fmla="*/ 700 w 969"/>
                <a:gd name="T23" fmla="*/ 671 h 1192"/>
                <a:gd name="T24" fmla="*/ 712 w 969"/>
                <a:gd name="T25" fmla="*/ 665 h 1192"/>
                <a:gd name="T26" fmla="*/ 753 w 969"/>
                <a:gd name="T27" fmla="*/ 647 h 1192"/>
                <a:gd name="T28" fmla="*/ 777 w 969"/>
                <a:gd name="T29" fmla="*/ 641 h 1192"/>
                <a:gd name="T30" fmla="*/ 789 w 969"/>
                <a:gd name="T31" fmla="*/ 629 h 1192"/>
                <a:gd name="T32" fmla="*/ 795 w 969"/>
                <a:gd name="T33" fmla="*/ 617 h 1192"/>
                <a:gd name="T34" fmla="*/ 789 w 969"/>
                <a:gd name="T35" fmla="*/ 611 h 1192"/>
                <a:gd name="T36" fmla="*/ 783 w 969"/>
                <a:gd name="T37" fmla="*/ 599 h 1192"/>
                <a:gd name="T38" fmla="*/ 783 w 969"/>
                <a:gd name="T39" fmla="*/ 575 h 1192"/>
                <a:gd name="T40" fmla="*/ 795 w 969"/>
                <a:gd name="T41" fmla="*/ 545 h 1192"/>
                <a:gd name="T42" fmla="*/ 807 w 969"/>
                <a:gd name="T43" fmla="*/ 515 h 1192"/>
                <a:gd name="T44" fmla="*/ 825 w 969"/>
                <a:gd name="T45" fmla="*/ 485 h 1192"/>
                <a:gd name="T46" fmla="*/ 837 w 969"/>
                <a:gd name="T47" fmla="*/ 455 h 1192"/>
                <a:gd name="T48" fmla="*/ 843 w 969"/>
                <a:gd name="T49" fmla="*/ 437 h 1192"/>
                <a:gd name="T50" fmla="*/ 849 w 969"/>
                <a:gd name="T51" fmla="*/ 431 h 1192"/>
                <a:gd name="T52" fmla="*/ 849 w 969"/>
                <a:gd name="T53" fmla="*/ 347 h 1192"/>
                <a:gd name="T54" fmla="*/ 849 w 969"/>
                <a:gd name="T55" fmla="*/ 341 h 1192"/>
                <a:gd name="T56" fmla="*/ 855 w 969"/>
                <a:gd name="T57" fmla="*/ 335 h 1192"/>
                <a:gd name="T58" fmla="*/ 873 w 969"/>
                <a:gd name="T59" fmla="*/ 305 h 1192"/>
                <a:gd name="T60" fmla="*/ 885 w 969"/>
                <a:gd name="T61" fmla="*/ 269 h 1192"/>
                <a:gd name="T62" fmla="*/ 897 w 969"/>
                <a:gd name="T63" fmla="*/ 239 h 1192"/>
                <a:gd name="T64" fmla="*/ 903 w 969"/>
                <a:gd name="T65" fmla="*/ 227 h 1192"/>
                <a:gd name="T66" fmla="*/ 909 w 969"/>
                <a:gd name="T67" fmla="*/ 215 h 1192"/>
                <a:gd name="T68" fmla="*/ 927 w 969"/>
                <a:gd name="T69" fmla="*/ 173 h 1192"/>
                <a:gd name="T70" fmla="*/ 945 w 969"/>
                <a:gd name="T71" fmla="*/ 137 h 1192"/>
                <a:gd name="T72" fmla="*/ 951 w 969"/>
                <a:gd name="T73" fmla="*/ 125 h 1192"/>
                <a:gd name="T74" fmla="*/ 951 w 969"/>
                <a:gd name="T75" fmla="*/ 119 h 1192"/>
                <a:gd name="T76" fmla="*/ 969 w 969"/>
                <a:gd name="T77" fmla="*/ 0 h 1192"/>
                <a:gd name="T78" fmla="*/ 945 w 969"/>
                <a:gd name="T79" fmla="*/ 47 h 1192"/>
                <a:gd name="T80" fmla="*/ 783 w 969"/>
                <a:gd name="T81" fmla="*/ 113 h 1192"/>
                <a:gd name="T82" fmla="*/ 706 w 969"/>
                <a:gd name="T83" fmla="*/ 161 h 1192"/>
                <a:gd name="T84" fmla="*/ 460 w 969"/>
                <a:gd name="T85" fmla="*/ 233 h 1192"/>
                <a:gd name="T86" fmla="*/ 281 w 969"/>
                <a:gd name="T87" fmla="*/ 287 h 1192"/>
                <a:gd name="T88" fmla="*/ 173 w 969"/>
                <a:gd name="T89" fmla="*/ 293 h 1192"/>
                <a:gd name="T90" fmla="*/ 12 w 969"/>
                <a:gd name="T91" fmla="*/ 485 h 1192"/>
                <a:gd name="T92" fmla="*/ 0 w 969"/>
                <a:gd name="T93" fmla="*/ 509 h 1192"/>
                <a:gd name="T94" fmla="*/ 0 w 969"/>
                <a:gd name="T95" fmla="*/ 1186 h 1192"/>
                <a:gd name="T96" fmla="*/ 96 w 969"/>
                <a:gd name="T97" fmla="*/ 1180 h 1192"/>
                <a:gd name="T98" fmla="*/ 323 w 969"/>
                <a:gd name="T99" fmla="*/ 1186 h 1192"/>
                <a:gd name="T100" fmla="*/ 323 w 969"/>
                <a:gd name="T101" fmla="*/ 1186 h 1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4583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>
                <a:gd name="T0" fmla="*/ 859 w 2570"/>
                <a:gd name="T1" fmla="*/ 612 h 2266"/>
                <a:gd name="T2" fmla="*/ 1087 w 2570"/>
                <a:gd name="T3" fmla="*/ 853 h 2266"/>
                <a:gd name="T4" fmla="*/ 961 w 2570"/>
                <a:gd name="T5" fmla="*/ 913 h 2266"/>
                <a:gd name="T6" fmla="*/ 786 w 2570"/>
                <a:gd name="T7" fmla="*/ 883 h 2266"/>
                <a:gd name="T8" fmla="*/ 450 w 2570"/>
                <a:gd name="T9" fmla="*/ 931 h 2266"/>
                <a:gd name="T10" fmla="*/ 150 w 2570"/>
                <a:gd name="T11" fmla="*/ 1075 h 2266"/>
                <a:gd name="T12" fmla="*/ 78 w 2570"/>
                <a:gd name="T13" fmla="*/ 1165 h 2266"/>
                <a:gd name="T14" fmla="*/ 361 w 2570"/>
                <a:gd name="T15" fmla="*/ 1256 h 2266"/>
                <a:gd name="T16" fmla="*/ 444 w 2570"/>
                <a:gd name="T17" fmla="*/ 1316 h 2266"/>
                <a:gd name="T18" fmla="*/ 697 w 2570"/>
                <a:gd name="T19" fmla="*/ 1400 h 2266"/>
                <a:gd name="T20" fmla="*/ 1026 w 2570"/>
                <a:gd name="T21" fmla="*/ 1346 h 2266"/>
                <a:gd name="T22" fmla="*/ 991 w 2570"/>
                <a:gd name="T23" fmla="*/ 1412 h 2266"/>
                <a:gd name="T24" fmla="*/ 804 w 2570"/>
                <a:gd name="T25" fmla="*/ 1574 h 2266"/>
                <a:gd name="T26" fmla="*/ 726 w 2570"/>
                <a:gd name="T27" fmla="*/ 1718 h 2266"/>
                <a:gd name="T28" fmla="*/ 768 w 2570"/>
                <a:gd name="T29" fmla="*/ 1742 h 2266"/>
                <a:gd name="T30" fmla="*/ 865 w 2570"/>
                <a:gd name="T31" fmla="*/ 1693 h 2266"/>
                <a:gd name="T32" fmla="*/ 991 w 2570"/>
                <a:gd name="T33" fmla="*/ 1699 h 2266"/>
                <a:gd name="T34" fmla="*/ 1135 w 2570"/>
                <a:gd name="T35" fmla="*/ 1627 h 2266"/>
                <a:gd name="T36" fmla="*/ 1183 w 2570"/>
                <a:gd name="T37" fmla="*/ 1669 h 2266"/>
                <a:gd name="T38" fmla="*/ 1399 w 2570"/>
                <a:gd name="T39" fmla="*/ 1436 h 2266"/>
                <a:gd name="T40" fmla="*/ 1615 w 2570"/>
                <a:gd name="T41" fmla="*/ 1334 h 2266"/>
                <a:gd name="T42" fmla="*/ 1645 w 2570"/>
                <a:gd name="T43" fmla="*/ 1370 h 2266"/>
                <a:gd name="T44" fmla="*/ 1681 w 2570"/>
                <a:gd name="T45" fmla="*/ 1430 h 2266"/>
                <a:gd name="T46" fmla="*/ 1699 w 2570"/>
                <a:gd name="T47" fmla="*/ 1466 h 2266"/>
                <a:gd name="T48" fmla="*/ 1747 w 2570"/>
                <a:gd name="T49" fmla="*/ 1550 h 2266"/>
                <a:gd name="T50" fmla="*/ 1772 w 2570"/>
                <a:gd name="T51" fmla="*/ 1586 h 2266"/>
                <a:gd name="T52" fmla="*/ 2124 w 2570"/>
                <a:gd name="T53" fmla="*/ 2248 h 2266"/>
                <a:gd name="T54" fmla="*/ 1693 w 2570"/>
                <a:gd name="T55" fmla="*/ 1322 h 2266"/>
                <a:gd name="T56" fmla="*/ 1861 w 2570"/>
                <a:gd name="T57" fmla="*/ 1165 h 2266"/>
                <a:gd name="T58" fmla="*/ 2173 w 2570"/>
                <a:gd name="T59" fmla="*/ 1099 h 2266"/>
                <a:gd name="T60" fmla="*/ 2390 w 2570"/>
                <a:gd name="T61" fmla="*/ 1009 h 2266"/>
                <a:gd name="T62" fmla="*/ 2570 w 2570"/>
                <a:gd name="T63" fmla="*/ 805 h 2266"/>
                <a:gd name="T64" fmla="*/ 2342 w 2570"/>
                <a:gd name="T65" fmla="*/ 781 h 2266"/>
                <a:gd name="T66" fmla="*/ 2114 w 2570"/>
                <a:gd name="T67" fmla="*/ 763 h 2266"/>
                <a:gd name="T68" fmla="*/ 2408 w 2570"/>
                <a:gd name="T69" fmla="*/ 433 h 2266"/>
                <a:gd name="T70" fmla="*/ 2426 w 2570"/>
                <a:gd name="T71" fmla="*/ 421 h 2266"/>
                <a:gd name="T72" fmla="*/ 2474 w 2570"/>
                <a:gd name="T73" fmla="*/ 379 h 2266"/>
                <a:gd name="T74" fmla="*/ 2492 w 2570"/>
                <a:gd name="T75" fmla="*/ 355 h 2266"/>
                <a:gd name="T76" fmla="*/ 2474 w 2570"/>
                <a:gd name="T77" fmla="*/ 337 h 2266"/>
                <a:gd name="T78" fmla="*/ 2474 w 2570"/>
                <a:gd name="T79" fmla="*/ 271 h 2266"/>
                <a:gd name="T80" fmla="*/ 2492 w 2570"/>
                <a:gd name="T81" fmla="*/ 192 h 2266"/>
                <a:gd name="T82" fmla="*/ 2504 w 2570"/>
                <a:gd name="T83" fmla="*/ 132 h 2266"/>
                <a:gd name="T84" fmla="*/ 2492 w 2570"/>
                <a:gd name="T85" fmla="*/ 36 h 2266"/>
                <a:gd name="T86" fmla="*/ 2492 w 2570"/>
                <a:gd name="T87" fmla="*/ 24 h 2266"/>
                <a:gd name="T88" fmla="*/ 2102 w 2570"/>
                <a:gd name="T89" fmla="*/ 0 h 2266"/>
                <a:gd name="T90" fmla="*/ 1909 w 2570"/>
                <a:gd name="T91" fmla="*/ 90 h 2266"/>
                <a:gd name="T92" fmla="*/ 1747 w 2570"/>
                <a:gd name="T93" fmla="*/ 535 h 2266"/>
                <a:gd name="T94" fmla="*/ 1711 w 2570"/>
                <a:gd name="T95" fmla="*/ 469 h 2266"/>
                <a:gd name="T96" fmla="*/ 1633 w 2570"/>
                <a:gd name="T97" fmla="*/ 144 h 2266"/>
                <a:gd name="T98" fmla="*/ 1579 w 2570"/>
                <a:gd name="T99" fmla="*/ 0 h 2266"/>
                <a:gd name="T100" fmla="*/ 738 w 2570"/>
                <a:gd name="T101" fmla="*/ 186 h 2266"/>
                <a:gd name="T102" fmla="*/ 756 w 2570"/>
                <a:gd name="T103" fmla="*/ 463 h 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4584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>
                <a:gd name="T0" fmla="*/ 1034 w 2176"/>
                <a:gd name="T1" fmla="*/ 767 h 1505"/>
                <a:gd name="T2" fmla="*/ 1190 w 2176"/>
                <a:gd name="T3" fmla="*/ 1235 h 1505"/>
                <a:gd name="T4" fmla="*/ 956 w 2176"/>
                <a:gd name="T5" fmla="*/ 1193 h 1505"/>
                <a:gd name="T6" fmla="*/ 723 w 2176"/>
                <a:gd name="T7" fmla="*/ 1127 h 1505"/>
                <a:gd name="T8" fmla="*/ 442 w 2176"/>
                <a:gd name="T9" fmla="*/ 1109 h 1505"/>
                <a:gd name="T10" fmla="*/ 0 w 2176"/>
                <a:gd name="T11" fmla="*/ 1079 h 1505"/>
                <a:gd name="T12" fmla="*/ 30 w 2176"/>
                <a:gd name="T13" fmla="*/ 1115 h 1505"/>
                <a:gd name="T14" fmla="*/ 496 w 2176"/>
                <a:gd name="T15" fmla="*/ 1133 h 1505"/>
                <a:gd name="T16" fmla="*/ 777 w 2176"/>
                <a:gd name="T17" fmla="*/ 1187 h 1505"/>
                <a:gd name="T18" fmla="*/ 1130 w 2176"/>
                <a:gd name="T19" fmla="*/ 1301 h 1505"/>
                <a:gd name="T20" fmla="*/ 1070 w 2176"/>
                <a:gd name="T21" fmla="*/ 1319 h 1505"/>
                <a:gd name="T22" fmla="*/ 711 w 2176"/>
                <a:gd name="T23" fmla="*/ 1505 h 1505"/>
                <a:gd name="T24" fmla="*/ 765 w 2176"/>
                <a:gd name="T25" fmla="*/ 1481 h 1505"/>
                <a:gd name="T26" fmla="*/ 861 w 2176"/>
                <a:gd name="T27" fmla="*/ 1439 h 1505"/>
                <a:gd name="T28" fmla="*/ 1022 w 2176"/>
                <a:gd name="T29" fmla="*/ 1355 h 1505"/>
                <a:gd name="T30" fmla="*/ 1214 w 2176"/>
                <a:gd name="T31" fmla="*/ 1295 h 1505"/>
                <a:gd name="T32" fmla="*/ 1267 w 2176"/>
                <a:gd name="T33" fmla="*/ 1223 h 1505"/>
                <a:gd name="T34" fmla="*/ 1632 w 2176"/>
                <a:gd name="T35" fmla="*/ 1043 h 1505"/>
                <a:gd name="T36" fmla="*/ 1931 w 2176"/>
                <a:gd name="T37" fmla="*/ 953 h 1505"/>
                <a:gd name="T38" fmla="*/ 2176 w 2176"/>
                <a:gd name="T39" fmla="*/ 821 h 1505"/>
                <a:gd name="T40" fmla="*/ 1961 w 2176"/>
                <a:gd name="T41" fmla="*/ 911 h 1505"/>
                <a:gd name="T42" fmla="*/ 1656 w 2176"/>
                <a:gd name="T43" fmla="*/ 989 h 1505"/>
                <a:gd name="T44" fmla="*/ 1339 w 2176"/>
                <a:gd name="T45" fmla="*/ 1151 h 1505"/>
                <a:gd name="T46" fmla="*/ 1501 w 2176"/>
                <a:gd name="T47" fmla="*/ 905 h 1505"/>
                <a:gd name="T48" fmla="*/ 1620 w 2176"/>
                <a:gd name="T49" fmla="*/ 545 h 1505"/>
                <a:gd name="T50" fmla="*/ 1740 w 2176"/>
                <a:gd name="T51" fmla="*/ 372 h 1505"/>
                <a:gd name="T52" fmla="*/ 1979 w 2176"/>
                <a:gd name="T53" fmla="*/ 60 h 1505"/>
                <a:gd name="T54" fmla="*/ 2003 w 2176"/>
                <a:gd name="T55" fmla="*/ 0 h 1505"/>
                <a:gd name="T56" fmla="*/ 1973 w 2176"/>
                <a:gd name="T57" fmla="*/ 0 h 1505"/>
                <a:gd name="T58" fmla="*/ 1596 w 2176"/>
                <a:gd name="T59" fmla="*/ 480 h 1505"/>
                <a:gd name="T60" fmla="*/ 1477 w 2176"/>
                <a:gd name="T61" fmla="*/ 887 h 1505"/>
                <a:gd name="T62" fmla="*/ 1255 w 2176"/>
                <a:gd name="T63" fmla="*/ 1175 h 1505"/>
                <a:gd name="T64" fmla="*/ 1130 w 2176"/>
                <a:gd name="T65" fmla="*/ 905 h 1505"/>
                <a:gd name="T66" fmla="*/ 1010 w 2176"/>
                <a:gd name="T67" fmla="*/ 540 h 1505"/>
                <a:gd name="T68" fmla="*/ 885 w 2176"/>
                <a:gd name="T69" fmla="*/ 222 h 1505"/>
                <a:gd name="T70" fmla="*/ 789 w 2176"/>
                <a:gd name="T71" fmla="*/ 0 h 1505"/>
                <a:gd name="T72" fmla="*/ 753 w 2176"/>
                <a:gd name="T73" fmla="*/ 0 h 1505"/>
                <a:gd name="T74" fmla="*/ 903 w 2176"/>
                <a:gd name="T75" fmla="*/ 354 h 1505"/>
                <a:gd name="T76" fmla="*/ 1034 w 2176"/>
                <a:gd name="T77" fmla="*/ 767 h 1505"/>
                <a:gd name="T78" fmla="*/ 1034 w 2176"/>
                <a:gd name="T79" fmla="*/ 767 h 1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4585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>
                <a:gd name="T0" fmla="*/ 161 w 813"/>
                <a:gd name="T1" fmla="*/ 564 h 804"/>
                <a:gd name="T2" fmla="*/ 329 w 813"/>
                <a:gd name="T3" fmla="*/ 438 h 804"/>
                <a:gd name="T4" fmla="*/ 646 w 813"/>
                <a:gd name="T5" fmla="*/ 216 h 804"/>
                <a:gd name="T6" fmla="*/ 813 w 813"/>
                <a:gd name="T7" fmla="*/ 0 h 804"/>
                <a:gd name="T8" fmla="*/ 676 w 813"/>
                <a:gd name="T9" fmla="*/ 150 h 804"/>
                <a:gd name="T10" fmla="*/ 144 w 813"/>
                <a:gd name="T11" fmla="*/ 504 h 804"/>
                <a:gd name="T12" fmla="*/ 0 w 813"/>
                <a:gd name="T13" fmla="*/ 732 h 804"/>
                <a:gd name="T14" fmla="*/ 0 w 813"/>
                <a:gd name="T15" fmla="*/ 804 h 804"/>
                <a:gd name="T16" fmla="*/ 161 w 813"/>
                <a:gd name="T17" fmla="*/ 564 h 804"/>
                <a:gd name="T18" fmla="*/ 161 w 813"/>
                <a:gd name="T19" fmla="*/ 564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4586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>
                <a:gd name="T0" fmla="*/ 460 w 759"/>
                <a:gd name="T1" fmla="*/ 66 h 107"/>
                <a:gd name="T2" fmla="*/ 759 w 759"/>
                <a:gd name="T3" fmla="*/ 0 h 107"/>
                <a:gd name="T4" fmla="*/ 496 w 759"/>
                <a:gd name="T5" fmla="*/ 36 h 107"/>
                <a:gd name="T6" fmla="*/ 138 w 759"/>
                <a:gd name="T7" fmla="*/ 48 h 107"/>
                <a:gd name="T8" fmla="*/ 0 w 759"/>
                <a:gd name="T9" fmla="*/ 78 h 107"/>
                <a:gd name="T10" fmla="*/ 0 w 759"/>
                <a:gd name="T11" fmla="*/ 107 h 107"/>
                <a:gd name="T12" fmla="*/ 96 w 759"/>
                <a:gd name="T13" fmla="*/ 89 h 107"/>
                <a:gd name="T14" fmla="*/ 460 w 759"/>
                <a:gd name="T15" fmla="*/ 66 h 107"/>
                <a:gd name="T16" fmla="*/ 460 w 759"/>
                <a:gd name="T17" fmla="*/ 6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4587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>
                <a:gd name="T0" fmla="*/ 1387 w 3169"/>
                <a:gd name="T1" fmla="*/ 239 h 743"/>
                <a:gd name="T2" fmla="*/ 1734 w 3169"/>
                <a:gd name="T3" fmla="*/ 233 h 743"/>
                <a:gd name="T4" fmla="*/ 2087 w 3169"/>
                <a:gd name="T5" fmla="*/ 251 h 743"/>
                <a:gd name="T6" fmla="*/ 2505 w 3169"/>
                <a:gd name="T7" fmla="*/ 233 h 743"/>
                <a:gd name="T8" fmla="*/ 3169 w 3169"/>
                <a:gd name="T9" fmla="*/ 204 h 743"/>
                <a:gd name="T10" fmla="*/ 3115 w 3169"/>
                <a:gd name="T11" fmla="*/ 186 h 743"/>
                <a:gd name="T12" fmla="*/ 2422 w 3169"/>
                <a:gd name="T13" fmla="*/ 221 h 743"/>
                <a:gd name="T14" fmla="*/ 2003 w 3169"/>
                <a:gd name="T15" fmla="*/ 221 h 743"/>
                <a:gd name="T16" fmla="*/ 1459 w 3169"/>
                <a:gd name="T17" fmla="*/ 186 h 743"/>
                <a:gd name="T18" fmla="*/ 1543 w 3169"/>
                <a:gd name="T19" fmla="*/ 168 h 743"/>
                <a:gd name="T20" fmla="*/ 2039 w 3169"/>
                <a:gd name="T21" fmla="*/ 0 h 743"/>
                <a:gd name="T22" fmla="*/ 1961 w 3169"/>
                <a:gd name="T23" fmla="*/ 24 h 743"/>
                <a:gd name="T24" fmla="*/ 1836 w 3169"/>
                <a:gd name="T25" fmla="*/ 66 h 743"/>
                <a:gd name="T26" fmla="*/ 1602 w 3169"/>
                <a:gd name="T27" fmla="*/ 138 h 743"/>
                <a:gd name="T28" fmla="*/ 1339 w 3169"/>
                <a:gd name="T29" fmla="*/ 198 h 743"/>
                <a:gd name="T30" fmla="*/ 1268 w 3169"/>
                <a:gd name="T31" fmla="*/ 251 h 743"/>
                <a:gd name="T32" fmla="*/ 765 w 3169"/>
                <a:gd name="T33" fmla="*/ 413 h 743"/>
                <a:gd name="T34" fmla="*/ 335 w 3169"/>
                <a:gd name="T35" fmla="*/ 503 h 743"/>
                <a:gd name="T36" fmla="*/ 0 w 3169"/>
                <a:gd name="T37" fmla="*/ 617 h 743"/>
                <a:gd name="T38" fmla="*/ 299 w 3169"/>
                <a:gd name="T39" fmla="*/ 539 h 743"/>
                <a:gd name="T40" fmla="*/ 735 w 3169"/>
                <a:gd name="T41" fmla="*/ 449 h 743"/>
                <a:gd name="T42" fmla="*/ 1178 w 3169"/>
                <a:gd name="T43" fmla="*/ 311 h 743"/>
                <a:gd name="T44" fmla="*/ 981 w 3169"/>
                <a:gd name="T45" fmla="*/ 491 h 743"/>
                <a:gd name="T46" fmla="*/ 867 w 3169"/>
                <a:gd name="T47" fmla="*/ 743 h 743"/>
                <a:gd name="T48" fmla="*/ 861 w 3169"/>
                <a:gd name="T49" fmla="*/ 743 h 743"/>
                <a:gd name="T50" fmla="*/ 933 w 3169"/>
                <a:gd name="T51" fmla="*/ 743 h 743"/>
                <a:gd name="T52" fmla="*/ 1022 w 3169"/>
                <a:gd name="T53" fmla="*/ 497 h 743"/>
                <a:gd name="T54" fmla="*/ 1297 w 3169"/>
                <a:gd name="T55" fmla="*/ 281 h 743"/>
                <a:gd name="T56" fmla="*/ 1531 w 3169"/>
                <a:gd name="T57" fmla="*/ 449 h 743"/>
                <a:gd name="T58" fmla="*/ 1770 w 3169"/>
                <a:gd name="T59" fmla="*/ 677 h 743"/>
                <a:gd name="T60" fmla="*/ 1854 w 3169"/>
                <a:gd name="T61" fmla="*/ 743 h 743"/>
                <a:gd name="T62" fmla="*/ 1919 w 3169"/>
                <a:gd name="T63" fmla="*/ 743 h 743"/>
                <a:gd name="T64" fmla="*/ 1692 w 3169"/>
                <a:gd name="T65" fmla="*/ 527 h 743"/>
                <a:gd name="T66" fmla="*/ 1387 w 3169"/>
                <a:gd name="T67" fmla="*/ 239 h 743"/>
                <a:gd name="T68" fmla="*/ 1387 w 3169"/>
                <a:gd name="T69" fmla="*/ 239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4588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4589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4590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4591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4592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4593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>
                <a:gd name="T0" fmla="*/ 871 w 3188"/>
                <a:gd name="T1" fmla="*/ 1423 h 2024"/>
                <a:gd name="T2" fmla="*/ 907 w 3188"/>
                <a:gd name="T3" fmla="*/ 1393 h 2024"/>
                <a:gd name="T4" fmla="*/ 991 w 3188"/>
                <a:gd name="T5" fmla="*/ 1320 h 2024"/>
                <a:gd name="T6" fmla="*/ 1033 w 3188"/>
                <a:gd name="T7" fmla="*/ 1297 h 2024"/>
                <a:gd name="T8" fmla="*/ 1086 w 3188"/>
                <a:gd name="T9" fmla="*/ 1249 h 2024"/>
                <a:gd name="T10" fmla="*/ 1123 w 3188"/>
                <a:gd name="T11" fmla="*/ 1219 h 2024"/>
                <a:gd name="T12" fmla="*/ 1057 w 3188"/>
                <a:gd name="T13" fmla="*/ 1153 h 2024"/>
                <a:gd name="T14" fmla="*/ 877 w 3188"/>
                <a:gd name="T15" fmla="*/ 1021 h 2024"/>
                <a:gd name="T16" fmla="*/ 655 w 3188"/>
                <a:gd name="T17" fmla="*/ 907 h 2024"/>
                <a:gd name="T18" fmla="*/ 655 w 3188"/>
                <a:gd name="T19" fmla="*/ 846 h 2024"/>
                <a:gd name="T20" fmla="*/ 643 w 3188"/>
                <a:gd name="T21" fmla="*/ 708 h 2024"/>
                <a:gd name="T22" fmla="*/ 552 w 3188"/>
                <a:gd name="T23" fmla="*/ 642 h 2024"/>
                <a:gd name="T24" fmla="*/ 510 w 3188"/>
                <a:gd name="T25" fmla="*/ 570 h 2024"/>
                <a:gd name="T26" fmla="*/ 637 w 3188"/>
                <a:gd name="T27" fmla="*/ 564 h 2024"/>
                <a:gd name="T28" fmla="*/ 763 w 3188"/>
                <a:gd name="T29" fmla="*/ 570 h 2024"/>
                <a:gd name="T30" fmla="*/ 1091 w 3188"/>
                <a:gd name="T31" fmla="*/ 850 h 2024"/>
                <a:gd name="T32" fmla="*/ 1009 w 3188"/>
                <a:gd name="T33" fmla="*/ 566 h 2024"/>
                <a:gd name="T34" fmla="*/ 1054 w 3188"/>
                <a:gd name="T35" fmla="*/ 265 h 2024"/>
                <a:gd name="T36" fmla="*/ 1249 w 3188"/>
                <a:gd name="T37" fmla="*/ 0 h 2024"/>
                <a:gd name="T38" fmla="*/ 1466 w 3188"/>
                <a:gd name="T39" fmla="*/ 292 h 2024"/>
                <a:gd name="T40" fmla="*/ 1475 w 3188"/>
                <a:gd name="T41" fmla="*/ 548 h 2024"/>
                <a:gd name="T42" fmla="*/ 1567 w 3188"/>
                <a:gd name="T43" fmla="*/ 630 h 2024"/>
                <a:gd name="T44" fmla="*/ 1795 w 3188"/>
                <a:gd name="T45" fmla="*/ 365 h 2024"/>
                <a:gd name="T46" fmla="*/ 2245 w 3188"/>
                <a:gd name="T47" fmla="*/ 150 h 2024"/>
                <a:gd name="T48" fmla="*/ 2618 w 3188"/>
                <a:gd name="T49" fmla="*/ 180 h 2024"/>
                <a:gd name="T50" fmla="*/ 3050 w 3188"/>
                <a:gd name="T51" fmla="*/ 150 h 2024"/>
                <a:gd name="T52" fmla="*/ 3140 w 3188"/>
                <a:gd name="T53" fmla="*/ 210 h 2024"/>
                <a:gd name="T54" fmla="*/ 2990 w 3188"/>
                <a:gd name="T55" fmla="*/ 210 h 2024"/>
                <a:gd name="T56" fmla="*/ 2834 w 3188"/>
                <a:gd name="T57" fmla="*/ 377 h 2024"/>
                <a:gd name="T58" fmla="*/ 2702 w 3188"/>
                <a:gd name="T59" fmla="*/ 648 h 2024"/>
                <a:gd name="T60" fmla="*/ 2582 w 3188"/>
                <a:gd name="T61" fmla="*/ 828 h 2024"/>
                <a:gd name="T62" fmla="*/ 2234 w 3188"/>
                <a:gd name="T63" fmla="*/ 1009 h 2024"/>
                <a:gd name="T64" fmla="*/ 1963 w 3188"/>
                <a:gd name="T65" fmla="*/ 1075 h 2024"/>
                <a:gd name="T66" fmla="*/ 2257 w 3188"/>
                <a:gd name="T67" fmla="*/ 1111 h 2024"/>
                <a:gd name="T68" fmla="*/ 2600 w 3188"/>
                <a:gd name="T69" fmla="*/ 1207 h 2024"/>
                <a:gd name="T70" fmla="*/ 2894 w 3188"/>
                <a:gd name="T71" fmla="*/ 1441 h 2024"/>
                <a:gd name="T72" fmla="*/ 3122 w 3188"/>
                <a:gd name="T73" fmla="*/ 1555 h 2024"/>
                <a:gd name="T74" fmla="*/ 3032 w 3188"/>
                <a:gd name="T75" fmla="*/ 1585 h 2024"/>
                <a:gd name="T76" fmla="*/ 3008 w 3188"/>
                <a:gd name="T77" fmla="*/ 1591 h 2024"/>
                <a:gd name="T78" fmla="*/ 2960 w 3188"/>
                <a:gd name="T79" fmla="*/ 1597 h 2024"/>
                <a:gd name="T80" fmla="*/ 2882 w 3188"/>
                <a:gd name="T81" fmla="*/ 1609 h 2024"/>
                <a:gd name="T82" fmla="*/ 2846 w 3188"/>
                <a:gd name="T83" fmla="*/ 1609 h 2024"/>
                <a:gd name="T84" fmla="*/ 2774 w 3188"/>
                <a:gd name="T85" fmla="*/ 1615 h 2024"/>
                <a:gd name="T86" fmla="*/ 2726 w 3188"/>
                <a:gd name="T87" fmla="*/ 1621 h 2024"/>
                <a:gd name="T88" fmla="*/ 2708 w 3188"/>
                <a:gd name="T89" fmla="*/ 1621 h 2024"/>
                <a:gd name="T90" fmla="*/ 2594 w 3188"/>
                <a:gd name="T91" fmla="*/ 1657 h 2024"/>
                <a:gd name="T92" fmla="*/ 2533 w 3188"/>
                <a:gd name="T93" fmla="*/ 1663 h 2024"/>
                <a:gd name="T94" fmla="*/ 2444 w 3188"/>
                <a:gd name="T95" fmla="*/ 1675 h 2024"/>
                <a:gd name="T96" fmla="*/ 2378 w 3188"/>
                <a:gd name="T97" fmla="*/ 1687 h 2024"/>
                <a:gd name="T98" fmla="*/ 2360 w 3188"/>
                <a:gd name="T99" fmla="*/ 1705 h 2024"/>
                <a:gd name="T100" fmla="*/ 2305 w 3188"/>
                <a:gd name="T101" fmla="*/ 1687 h 2024"/>
                <a:gd name="T102" fmla="*/ 2263 w 3188"/>
                <a:gd name="T103" fmla="*/ 1663 h 2024"/>
                <a:gd name="T104" fmla="*/ 2017 w 3188"/>
                <a:gd name="T105" fmla="*/ 1585 h 2024"/>
                <a:gd name="T106" fmla="*/ 1711 w 3188"/>
                <a:gd name="T107" fmla="*/ 1453 h 2024"/>
                <a:gd name="T108" fmla="*/ 1880 w 3188"/>
                <a:gd name="T109" fmla="*/ 1844 h 2024"/>
                <a:gd name="T110" fmla="*/ 1771 w 3188"/>
                <a:gd name="T111" fmla="*/ 1922 h 2024"/>
                <a:gd name="T112" fmla="*/ 1531 w 3188"/>
                <a:gd name="T113" fmla="*/ 1753 h 2024"/>
                <a:gd name="T114" fmla="*/ 1411 w 3188"/>
                <a:gd name="T115" fmla="*/ 1477 h 2024"/>
                <a:gd name="T116" fmla="*/ 1219 w 3188"/>
                <a:gd name="T117" fmla="*/ 1291 h 2024"/>
                <a:gd name="T118" fmla="*/ 127 w 3188"/>
                <a:gd name="T119" fmla="*/ 2006 h 2024"/>
                <a:gd name="T120" fmla="*/ 865 w 3188"/>
                <a:gd name="T121" fmla="*/ 1429 h 2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4594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>
                <a:gd name="T0" fmla="*/ 318 w 2144"/>
                <a:gd name="T1" fmla="*/ 1078 h 1787"/>
                <a:gd name="T2" fmla="*/ 217 w 2144"/>
                <a:gd name="T3" fmla="*/ 928 h 1787"/>
                <a:gd name="T4" fmla="*/ 102 w 2144"/>
                <a:gd name="T5" fmla="*/ 808 h 1787"/>
                <a:gd name="T6" fmla="*/ 36 w 2144"/>
                <a:gd name="T7" fmla="*/ 742 h 1787"/>
                <a:gd name="T8" fmla="*/ 0 w 2144"/>
                <a:gd name="T9" fmla="*/ 700 h 1787"/>
                <a:gd name="T10" fmla="*/ 270 w 2144"/>
                <a:gd name="T11" fmla="*/ 958 h 1787"/>
                <a:gd name="T12" fmla="*/ 294 w 2144"/>
                <a:gd name="T13" fmla="*/ 1006 h 1787"/>
                <a:gd name="T14" fmla="*/ 367 w 2144"/>
                <a:gd name="T15" fmla="*/ 670 h 1787"/>
                <a:gd name="T16" fmla="*/ 379 w 2144"/>
                <a:gd name="T17" fmla="*/ 411 h 1787"/>
                <a:gd name="T18" fmla="*/ 347 w 2144"/>
                <a:gd name="T19" fmla="*/ 118 h 1787"/>
                <a:gd name="T20" fmla="*/ 393 w 2144"/>
                <a:gd name="T21" fmla="*/ 0 h 1787"/>
                <a:gd name="T22" fmla="*/ 397 w 2144"/>
                <a:gd name="T23" fmla="*/ 357 h 1787"/>
                <a:gd name="T24" fmla="*/ 421 w 2144"/>
                <a:gd name="T25" fmla="*/ 609 h 1787"/>
                <a:gd name="T26" fmla="*/ 385 w 2144"/>
                <a:gd name="T27" fmla="*/ 826 h 1787"/>
                <a:gd name="T28" fmla="*/ 385 w 2144"/>
                <a:gd name="T29" fmla="*/ 1036 h 1787"/>
                <a:gd name="T30" fmla="*/ 877 w 2144"/>
                <a:gd name="T31" fmla="*/ 784 h 1787"/>
                <a:gd name="T32" fmla="*/ 1309 w 2144"/>
                <a:gd name="T33" fmla="*/ 555 h 1787"/>
                <a:gd name="T34" fmla="*/ 1802 w 2144"/>
                <a:gd name="T35" fmla="*/ 249 h 1787"/>
                <a:gd name="T36" fmla="*/ 2096 w 2144"/>
                <a:gd name="T37" fmla="*/ 69 h 1787"/>
                <a:gd name="T38" fmla="*/ 1814 w 2144"/>
                <a:gd name="T39" fmla="*/ 279 h 1787"/>
                <a:gd name="T40" fmla="*/ 1453 w 2144"/>
                <a:gd name="T41" fmla="*/ 501 h 1787"/>
                <a:gd name="T42" fmla="*/ 1123 w 2144"/>
                <a:gd name="T43" fmla="*/ 700 h 1787"/>
                <a:gd name="T44" fmla="*/ 739 w 2144"/>
                <a:gd name="T45" fmla="*/ 898 h 1787"/>
                <a:gd name="T46" fmla="*/ 463 w 2144"/>
                <a:gd name="T47" fmla="*/ 1084 h 1787"/>
                <a:gd name="T48" fmla="*/ 817 w 2144"/>
                <a:gd name="T49" fmla="*/ 1193 h 1787"/>
                <a:gd name="T50" fmla="*/ 1285 w 2144"/>
                <a:gd name="T51" fmla="*/ 1187 h 1787"/>
                <a:gd name="T52" fmla="*/ 1916 w 2144"/>
                <a:gd name="T53" fmla="*/ 1396 h 1787"/>
                <a:gd name="T54" fmla="*/ 2144 w 2144"/>
                <a:gd name="T55" fmla="*/ 1420 h 1787"/>
                <a:gd name="T56" fmla="*/ 1814 w 2144"/>
                <a:gd name="T57" fmla="*/ 1408 h 1787"/>
                <a:gd name="T58" fmla="*/ 1435 w 2144"/>
                <a:gd name="T59" fmla="*/ 1288 h 1787"/>
                <a:gd name="T60" fmla="*/ 1219 w 2144"/>
                <a:gd name="T61" fmla="*/ 1229 h 1787"/>
                <a:gd name="T62" fmla="*/ 799 w 2144"/>
                <a:gd name="T63" fmla="*/ 1223 h 1787"/>
                <a:gd name="T64" fmla="*/ 505 w 2144"/>
                <a:gd name="T65" fmla="*/ 1145 h 1787"/>
                <a:gd name="T66" fmla="*/ 733 w 2144"/>
                <a:gd name="T67" fmla="*/ 1378 h 1787"/>
                <a:gd name="T68" fmla="*/ 877 w 2144"/>
                <a:gd name="T69" fmla="*/ 1619 h 1787"/>
                <a:gd name="T70" fmla="*/ 1009 w 2144"/>
                <a:gd name="T71" fmla="*/ 1787 h 1787"/>
                <a:gd name="T72" fmla="*/ 817 w 2144"/>
                <a:gd name="T73" fmla="*/ 1607 h 1787"/>
                <a:gd name="T74" fmla="*/ 673 w 2144"/>
                <a:gd name="T75" fmla="*/ 1372 h 1787"/>
                <a:gd name="T76" fmla="*/ 415 w 2144"/>
                <a:gd name="T77" fmla="*/ 1109 h 1787"/>
                <a:gd name="T78" fmla="*/ 318 w 2144"/>
                <a:gd name="T79" fmla="*/ 1078 h 1787"/>
                <a:gd name="T80" fmla="*/ 318 w 2144"/>
                <a:gd name="T81" fmla="*/ 1078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4595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>
                <a:gd name="T0" fmla="*/ 1814 w 2828"/>
                <a:gd name="T1" fmla="*/ 606 h 2366"/>
                <a:gd name="T2" fmla="*/ 1615 w 2828"/>
                <a:gd name="T3" fmla="*/ 252 h 2366"/>
                <a:gd name="T4" fmla="*/ 1345 w 2828"/>
                <a:gd name="T5" fmla="*/ 132 h 2366"/>
                <a:gd name="T6" fmla="*/ 1381 w 2828"/>
                <a:gd name="T7" fmla="*/ 492 h 2366"/>
                <a:gd name="T8" fmla="*/ 955 w 2828"/>
                <a:gd name="T9" fmla="*/ 221 h 2366"/>
                <a:gd name="T10" fmla="*/ 877 w 2828"/>
                <a:gd name="T11" fmla="*/ 161 h 2366"/>
                <a:gd name="T12" fmla="*/ 841 w 2828"/>
                <a:gd name="T13" fmla="*/ 167 h 2366"/>
                <a:gd name="T14" fmla="*/ 720 w 2828"/>
                <a:gd name="T15" fmla="*/ 161 h 2366"/>
                <a:gd name="T16" fmla="*/ 613 w 2828"/>
                <a:gd name="T17" fmla="*/ 144 h 2366"/>
                <a:gd name="T18" fmla="*/ 492 w 2828"/>
                <a:gd name="T19" fmla="*/ 161 h 2366"/>
                <a:gd name="T20" fmla="*/ 432 w 2828"/>
                <a:gd name="T21" fmla="*/ 150 h 2366"/>
                <a:gd name="T22" fmla="*/ 342 w 2828"/>
                <a:gd name="T23" fmla="*/ 138 h 2366"/>
                <a:gd name="T24" fmla="*/ 246 w 2828"/>
                <a:gd name="T25" fmla="*/ 126 h 2366"/>
                <a:gd name="T26" fmla="*/ 174 w 2828"/>
                <a:gd name="T27" fmla="*/ 114 h 2366"/>
                <a:gd name="T28" fmla="*/ 216 w 2828"/>
                <a:gd name="T29" fmla="*/ 240 h 2366"/>
                <a:gd name="T30" fmla="*/ 607 w 2828"/>
                <a:gd name="T31" fmla="*/ 588 h 2366"/>
                <a:gd name="T32" fmla="*/ 1177 w 2828"/>
                <a:gd name="T33" fmla="*/ 817 h 2366"/>
                <a:gd name="T34" fmla="*/ 972 w 2828"/>
                <a:gd name="T35" fmla="*/ 871 h 2366"/>
                <a:gd name="T36" fmla="*/ 492 w 2828"/>
                <a:gd name="T37" fmla="*/ 1111 h 2366"/>
                <a:gd name="T38" fmla="*/ 276 w 2828"/>
                <a:gd name="T39" fmla="*/ 1441 h 2366"/>
                <a:gd name="T40" fmla="*/ 42 w 2828"/>
                <a:gd name="T41" fmla="*/ 1441 h 2366"/>
                <a:gd name="T42" fmla="*/ 367 w 2828"/>
                <a:gd name="T43" fmla="*/ 1585 h 2366"/>
                <a:gd name="T44" fmla="*/ 949 w 2828"/>
                <a:gd name="T45" fmla="*/ 1712 h 2366"/>
                <a:gd name="T46" fmla="*/ 1519 w 2828"/>
                <a:gd name="T47" fmla="*/ 1537 h 2366"/>
                <a:gd name="T48" fmla="*/ 1735 w 2828"/>
                <a:gd name="T49" fmla="*/ 1513 h 2366"/>
                <a:gd name="T50" fmla="*/ 1723 w 2828"/>
                <a:gd name="T51" fmla="*/ 1802 h 2366"/>
                <a:gd name="T52" fmla="*/ 2042 w 2828"/>
                <a:gd name="T53" fmla="*/ 2229 h 2366"/>
                <a:gd name="T54" fmla="*/ 2191 w 2828"/>
                <a:gd name="T55" fmla="*/ 2133 h 2366"/>
                <a:gd name="T56" fmla="*/ 2270 w 2828"/>
                <a:gd name="T57" fmla="*/ 1970 h 2366"/>
                <a:gd name="T58" fmla="*/ 2233 w 2828"/>
                <a:gd name="T59" fmla="*/ 1573 h 2366"/>
                <a:gd name="T60" fmla="*/ 2294 w 2828"/>
                <a:gd name="T61" fmla="*/ 1483 h 2366"/>
                <a:gd name="T62" fmla="*/ 2588 w 2828"/>
                <a:gd name="T63" fmla="*/ 1688 h 2366"/>
                <a:gd name="T64" fmla="*/ 2695 w 2828"/>
                <a:gd name="T65" fmla="*/ 1682 h 2366"/>
                <a:gd name="T66" fmla="*/ 2588 w 2828"/>
                <a:gd name="T67" fmla="*/ 1543 h 2366"/>
                <a:gd name="T68" fmla="*/ 2510 w 2828"/>
                <a:gd name="T69" fmla="*/ 1357 h 2366"/>
                <a:gd name="T70" fmla="*/ 2354 w 2828"/>
                <a:gd name="T71" fmla="*/ 1184 h 2366"/>
                <a:gd name="T72" fmla="*/ 2102 w 2828"/>
                <a:gd name="T73" fmla="*/ 931 h 2366"/>
                <a:gd name="T74" fmla="*/ 2137 w 2828"/>
                <a:gd name="T75" fmla="*/ 907 h 2366"/>
                <a:gd name="T76" fmla="*/ 2215 w 2828"/>
                <a:gd name="T77" fmla="*/ 871 h 2366"/>
                <a:gd name="T78" fmla="*/ 2324 w 2828"/>
                <a:gd name="T79" fmla="*/ 817 h 2366"/>
                <a:gd name="T80" fmla="*/ 2372 w 2828"/>
                <a:gd name="T81" fmla="*/ 787 h 2366"/>
                <a:gd name="T82" fmla="*/ 2078 w 2828"/>
                <a:gd name="T83" fmla="*/ 865 h 2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4596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>
                <a:gd name="T0" fmla="*/ 1842 w 2153"/>
                <a:gd name="T1" fmla="*/ 851 h 1930"/>
                <a:gd name="T2" fmla="*/ 1937 w 2153"/>
                <a:gd name="T3" fmla="*/ 1019 h 1930"/>
                <a:gd name="T4" fmla="*/ 2051 w 2153"/>
                <a:gd name="T5" fmla="*/ 1168 h 1930"/>
                <a:gd name="T6" fmla="*/ 2117 w 2153"/>
                <a:gd name="T7" fmla="*/ 1246 h 1930"/>
                <a:gd name="T8" fmla="*/ 2153 w 2153"/>
                <a:gd name="T9" fmla="*/ 1294 h 1930"/>
                <a:gd name="T10" fmla="*/ 1889 w 2153"/>
                <a:gd name="T11" fmla="*/ 977 h 1930"/>
                <a:gd name="T12" fmla="*/ 1860 w 2153"/>
                <a:gd name="T13" fmla="*/ 929 h 1930"/>
                <a:gd name="T14" fmla="*/ 1782 w 2153"/>
                <a:gd name="T15" fmla="*/ 1240 h 1930"/>
                <a:gd name="T16" fmla="*/ 1770 w 2153"/>
                <a:gd name="T17" fmla="*/ 1486 h 1930"/>
                <a:gd name="T18" fmla="*/ 1818 w 2153"/>
                <a:gd name="T19" fmla="*/ 1906 h 1930"/>
                <a:gd name="T20" fmla="*/ 1788 w 2153"/>
                <a:gd name="T21" fmla="*/ 1930 h 1930"/>
                <a:gd name="T22" fmla="*/ 1746 w 2153"/>
                <a:gd name="T23" fmla="*/ 1534 h 1930"/>
                <a:gd name="T24" fmla="*/ 1728 w 2153"/>
                <a:gd name="T25" fmla="*/ 1288 h 1930"/>
                <a:gd name="T26" fmla="*/ 1764 w 2153"/>
                <a:gd name="T27" fmla="*/ 1085 h 1930"/>
                <a:gd name="T28" fmla="*/ 1770 w 2153"/>
                <a:gd name="T29" fmla="*/ 875 h 1930"/>
                <a:gd name="T30" fmla="*/ 1268 w 2153"/>
                <a:gd name="T31" fmla="*/ 1007 h 1930"/>
                <a:gd name="T32" fmla="*/ 825 w 2153"/>
                <a:gd name="T33" fmla="*/ 1132 h 1930"/>
                <a:gd name="T34" fmla="*/ 323 w 2153"/>
                <a:gd name="T35" fmla="*/ 1312 h 1930"/>
                <a:gd name="T36" fmla="*/ 18 w 2153"/>
                <a:gd name="T37" fmla="*/ 1420 h 1930"/>
                <a:gd name="T38" fmla="*/ 311 w 2153"/>
                <a:gd name="T39" fmla="*/ 1282 h 1930"/>
                <a:gd name="T40" fmla="*/ 682 w 2153"/>
                <a:gd name="T41" fmla="*/ 1144 h 1930"/>
                <a:gd name="T42" fmla="*/ 1022 w 2153"/>
                <a:gd name="T43" fmla="*/ 1037 h 1930"/>
                <a:gd name="T44" fmla="*/ 1411 w 2153"/>
                <a:gd name="T45" fmla="*/ 929 h 1930"/>
                <a:gd name="T46" fmla="*/ 1692 w 2153"/>
                <a:gd name="T47" fmla="*/ 815 h 1930"/>
                <a:gd name="T48" fmla="*/ 1333 w 2153"/>
                <a:gd name="T49" fmla="*/ 623 h 1930"/>
                <a:gd name="T50" fmla="*/ 861 w 2153"/>
                <a:gd name="T51" fmla="*/ 515 h 1930"/>
                <a:gd name="T52" fmla="*/ 227 w 2153"/>
                <a:gd name="T53" fmla="*/ 161 h 1930"/>
                <a:gd name="T54" fmla="*/ 0 w 2153"/>
                <a:gd name="T55" fmla="*/ 83 h 1930"/>
                <a:gd name="T56" fmla="*/ 329 w 2153"/>
                <a:gd name="T57" fmla="*/ 179 h 1930"/>
                <a:gd name="T58" fmla="*/ 712 w 2153"/>
                <a:gd name="T59" fmla="*/ 383 h 1930"/>
                <a:gd name="T60" fmla="*/ 933 w 2153"/>
                <a:gd name="T61" fmla="*/ 491 h 1930"/>
                <a:gd name="T62" fmla="*/ 1351 w 2153"/>
                <a:gd name="T63" fmla="*/ 593 h 1930"/>
                <a:gd name="T64" fmla="*/ 1650 w 2153"/>
                <a:gd name="T65" fmla="*/ 743 h 1930"/>
                <a:gd name="T66" fmla="*/ 1423 w 2153"/>
                <a:gd name="T67" fmla="*/ 461 h 1930"/>
                <a:gd name="T68" fmla="*/ 1286 w 2153"/>
                <a:gd name="T69" fmla="*/ 191 h 1930"/>
                <a:gd name="T70" fmla="*/ 1154 w 2153"/>
                <a:gd name="T71" fmla="*/ 0 h 1930"/>
                <a:gd name="T72" fmla="*/ 1339 w 2153"/>
                <a:gd name="T73" fmla="*/ 215 h 1930"/>
                <a:gd name="T74" fmla="*/ 1489 w 2153"/>
                <a:gd name="T75" fmla="*/ 485 h 1930"/>
                <a:gd name="T76" fmla="*/ 1746 w 2153"/>
                <a:gd name="T77" fmla="*/ 803 h 1930"/>
                <a:gd name="T78" fmla="*/ 1842 w 2153"/>
                <a:gd name="T79" fmla="*/ 851 h 1930"/>
                <a:gd name="T80" fmla="*/ 1842 w 2153"/>
                <a:gd name="T81" fmla="*/ 851 h 19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4597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24598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24599" name="Rectangle 23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24600" name="Rectangle 2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24601" name="Rectangle 2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5C36C05-A129-4A25-B2D4-C34CE7A0383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D2D991-28A3-4F2E-9569-6D3E4FADCCD6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8617434"/>
      </p:ext>
    </p:extLst>
  </p:cSld>
  <p:clrMapOvr>
    <a:masterClrMapping/>
  </p:clrMapOvr>
  <p:transition>
    <p:cover dir="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8B4284-B175-494A-8589-CF9F028C8A5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7332572"/>
      </p:ext>
    </p:extLst>
  </p:cSld>
  <p:clrMapOvr>
    <a:masterClrMapping/>
  </p:clrMapOvr>
  <p:transition>
    <p:cover dir="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FBB4F6-9CAB-4B1A-98CA-1278839947DA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0096506"/>
      </p:ext>
    </p:extLst>
  </p:cSld>
  <p:clrMapOvr>
    <a:masterClrMapping/>
  </p:clrMapOvr>
  <p:transition>
    <p:cover dir="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BE5703-B861-4DB0-80C2-40A399D9465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9894091"/>
      </p:ext>
    </p:extLst>
  </p:cSld>
  <p:clrMapOvr>
    <a:masterClrMapping/>
  </p:clrMapOvr>
  <p:transition>
    <p:cover dir="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38F7D3-186B-4785-BF2C-4501EC60458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3505352"/>
      </p:ext>
    </p:extLst>
  </p:cSld>
  <p:clrMapOvr>
    <a:masterClrMapping/>
  </p:clrMapOvr>
  <p:transition>
    <p:cover dir="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3B754A-CCC1-49CF-95FB-34F9CC4ECAF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3384714"/>
      </p:ext>
    </p:extLst>
  </p:cSld>
  <p:clrMapOvr>
    <a:masterClrMapping/>
  </p:clrMapOvr>
  <p:transition>
    <p:cover dir="d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DFABEB-83BB-4466-980E-193881D90F36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5921433"/>
      </p:ext>
    </p:extLst>
  </p:cSld>
  <p:clrMapOvr>
    <a:masterClrMapping/>
  </p:clrMapOvr>
  <p:transition>
    <p:cover dir="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016016-6228-4EE9-AE06-6D772448246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5463218"/>
      </p:ext>
    </p:extLst>
  </p:cSld>
  <p:clrMapOvr>
    <a:masterClrMapping/>
  </p:clrMapOvr>
  <p:transition>
    <p:cover dir="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379C10-6671-49F3-A986-05F7D6D2717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344724"/>
      </p:ext>
    </p:extLst>
  </p:cSld>
  <p:clrMapOvr>
    <a:masterClrMapping/>
  </p:clrMapOvr>
  <p:transition>
    <p:cover dir="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214479-211D-4C00-9963-D19B5AD883A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6298609"/>
      </p:ext>
    </p:extLst>
  </p:cSld>
  <p:clrMapOvr>
    <a:masterClrMapping/>
  </p:clrMapOvr>
  <p:transition>
    <p:cover dir="d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9A93C9-8266-431A-B712-6A01BC919E5A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430866"/>
      </p:ext>
    </p:extLst>
  </p:cSld>
  <p:clrMapOvr>
    <a:masterClrMapping/>
  </p:clrMapOvr>
  <p:transition>
    <p:cover dir="d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95673B-5663-4DCE-8DE7-30867F29BDC1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6393194"/>
      </p:ext>
    </p:extLst>
  </p:cSld>
  <p:clrMapOvr>
    <a:masterClrMapping/>
  </p:clrMapOvr>
  <p:transition>
    <p:cover dir="d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8AA0E1-2893-4387-B4DB-373CBA6EF1C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9768906"/>
      </p:ext>
    </p:extLst>
  </p:cSld>
  <p:clrMapOvr>
    <a:masterClrMapping/>
  </p:clrMapOvr>
  <p:transition>
    <p:cover dir="d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74780D-F36D-4CE2-B3C1-7D95EDA1B2A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8848159"/>
      </p:ext>
    </p:extLst>
  </p:cSld>
  <p:clrMapOvr>
    <a:masterClrMapping/>
  </p:clrMapOvr>
  <p:transition>
    <p:cover dir="d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F55F0D-9DCC-43D6-A48F-014EF7416C2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3732502"/>
      </p:ext>
    </p:extLst>
  </p:cSld>
  <p:clrMapOvr>
    <a:masterClrMapping/>
  </p:clrMapOvr>
  <p:transition>
    <p:cover dir="d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99AFF3-3DE3-40C2-8A16-0F94C640266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3181271"/>
      </p:ext>
    </p:extLst>
  </p:cSld>
  <p:clrMapOvr>
    <a:masterClrMapping/>
  </p:clrMapOvr>
  <p:transition>
    <p:cover dir="d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864E52-6570-4767-BC8A-B82C1677FA4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583523"/>
      </p:ext>
    </p:extLst>
  </p:cSld>
  <p:clrMapOvr>
    <a:masterClrMapping/>
  </p:clrMapOvr>
  <p:transition>
    <p:cover dir="d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79F86D-3EF4-4A1A-8657-BDEA2708721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5804708"/>
      </p:ext>
    </p:extLst>
  </p:cSld>
  <p:clrMapOvr>
    <a:masterClrMapping/>
  </p:clrMapOvr>
  <p:transition>
    <p:cover dir="d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5C2482-DD16-468C-A759-6051B95AFF6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3971221"/>
      </p:ext>
    </p:extLst>
  </p:cSld>
  <p:clrMapOvr>
    <a:masterClrMapping/>
  </p:clrMapOvr>
  <p:transition>
    <p:cover dir="d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0A4773-C845-4C76-8466-AD08CCF39C28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7099435"/>
      </p:ext>
    </p:extLst>
  </p:cSld>
  <p:clrMapOvr>
    <a:masterClrMapping/>
  </p:clrMapOvr>
  <p:transition>
    <p:cover dir="d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05FBA2-0659-4DEA-BBAA-D914FC82BD9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8016537"/>
      </p:ext>
    </p:extLst>
  </p:cSld>
  <p:clrMapOvr>
    <a:masterClrMapping/>
  </p:clrMapOvr>
  <p:transition>
    <p:cover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6275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2"/>
          <p:cNvGrpSpPr>
            <a:grpSpLocks/>
          </p:cNvGrpSpPr>
          <p:nvPr/>
        </p:nvGrpSpPr>
        <p:grpSpPr bwMode="auto">
          <a:xfrm>
            <a:off x="-496888" y="1308100"/>
            <a:ext cx="10429876" cy="5908675"/>
            <a:chOff x="-313" y="824"/>
            <a:chExt cx="6570" cy="3722"/>
          </a:xfrm>
        </p:grpSpPr>
        <p:sp>
          <p:nvSpPr>
            <p:cNvPr id="16387" name="Rectangle 3"/>
            <p:cNvSpPr>
              <a:spLocks noChangeArrowheads="1"/>
            </p:cNvSpPr>
            <p:nvPr userDrawn="1"/>
          </p:nvSpPr>
          <p:spPr bwMode="hidden">
            <a:xfrm rot="20798144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388" name="Rectangle 4"/>
            <p:cNvSpPr>
              <a:spLocks noChangeArrowheads="1"/>
            </p:cNvSpPr>
            <p:nvPr userDrawn="1"/>
          </p:nvSpPr>
          <p:spPr bwMode="hidden">
            <a:xfrm rot="20774366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389" name="Rectangle 5"/>
            <p:cNvSpPr>
              <a:spLocks noChangeArrowheads="1"/>
            </p:cNvSpPr>
            <p:nvPr userDrawn="1"/>
          </p:nvSpPr>
          <p:spPr bwMode="hidden">
            <a:xfrm rot="20757421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390" name="Rectangle 6"/>
            <p:cNvSpPr>
              <a:spLocks noChangeArrowheads="1"/>
            </p:cNvSpPr>
            <p:nvPr userDrawn="1"/>
          </p:nvSpPr>
          <p:spPr bwMode="hidden">
            <a:xfrm rot="20684206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391" name="Rectangle 7"/>
            <p:cNvSpPr>
              <a:spLocks noChangeArrowheads="1"/>
            </p:cNvSpPr>
            <p:nvPr userDrawn="1"/>
          </p:nvSpPr>
          <p:spPr bwMode="hidden">
            <a:xfrm rot="20631226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392" name="Rectangle 8"/>
            <p:cNvSpPr>
              <a:spLocks noChangeArrowheads="1"/>
            </p:cNvSpPr>
            <p:nvPr userDrawn="1"/>
          </p:nvSpPr>
          <p:spPr bwMode="hidden">
            <a:xfrm rot="20554235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393" name="Rectangle 9"/>
            <p:cNvSpPr>
              <a:spLocks noChangeArrowheads="1"/>
            </p:cNvSpPr>
            <p:nvPr userDrawn="1"/>
          </p:nvSpPr>
          <p:spPr bwMode="hidden">
            <a:xfrm rot="20466593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394" name="Rectangle 10"/>
            <p:cNvSpPr>
              <a:spLocks noChangeArrowheads="1"/>
            </p:cNvSpPr>
            <p:nvPr userDrawn="1"/>
          </p:nvSpPr>
          <p:spPr bwMode="hidden">
            <a:xfrm rot="20343219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395" name="Rectangle 11"/>
            <p:cNvSpPr>
              <a:spLocks noChangeArrowheads="1"/>
            </p:cNvSpPr>
            <p:nvPr userDrawn="1"/>
          </p:nvSpPr>
          <p:spPr bwMode="hidden">
            <a:xfrm rot="20211065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396" name="Rectangle 12"/>
            <p:cNvSpPr>
              <a:spLocks noChangeArrowheads="1"/>
            </p:cNvSpPr>
            <p:nvPr userDrawn="1"/>
          </p:nvSpPr>
          <p:spPr bwMode="hidden">
            <a:xfrm rot="20102912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397" name="Rectangle 13"/>
            <p:cNvSpPr>
              <a:spLocks noChangeArrowheads="1"/>
            </p:cNvSpPr>
            <p:nvPr userDrawn="1"/>
          </p:nvSpPr>
          <p:spPr bwMode="hidden">
            <a:xfrm rot="19923405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398" name="Rectangle 14"/>
            <p:cNvSpPr>
              <a:spLocks noChangeArrowheads="1"/>
            </p:cNvSpPr>
            <p:nvPr userDrawn="1"/>
          </p:nvSpPr>
          <p:spPr bwMode="hidden">
            <a:xfrm rot="19686284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399" name="Rectangle 15"/>
            <p:cNvSpPr>
              <a:spLocks noChangeArrowheads="1"/>
            </p:cNvSpPr>
            <p:nvPr userDrawn="1"/>
          </p:nvSpPr>
          <p:spPr bwMode="hidden">
            <a:xfrm rot="19383534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019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400" name="Rectangle 16"/>
            <p:cNvSpPr>
              <a:spLocks noChangeArrowheads="1"/>
            </p:cNvSpPr>
            <p:nvPr userDrawn="1"/>
          </p:nvSpPr>
          <p:spPr bwMode="hidden">
            <a:xfrm rot="18994182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13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401" name="Rectangle 17"/>
            <p:cNvSpPr>
              <a:spLocks noChangeArrowheads="1"/>
            </p:cNvSpPr>
            <p:nvPr userDrawn="1"/>
          </p:nvSpPr>
          <p:spPr bwMode="hidden">
            <a:xfrm rot="18603245" flipV="1">
              <a:off x="4052" y="3504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402" name="Rectangle 18"/>
            <p:cNvSpPr>
              <a:spLocks noChangeArrowheads="1"/>
            </p:cNvSpPr>
            <p:nvPr userDrawn="1"/>
          </p:nvSpPr>
          <p:spPr bwMode="hidden">
            <a:xfrm rot="39991575" flipH="1" flipV="1">
              <a:off x="5368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403" name="Rectangle 19"/>
            <p:cNvSpPr>
              <a:spLocks noChangeArrowheads="1"/>
            </p:cNvSpPr>
            <p:nvPr userDrawn="1"/>
          </p:nvSpPr>
          <p:spPr bwMode="hidden">
            <a:xfrm rot="-20541361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404" name="Rectangle 20"/>
            <p:cNvSpPr>
              <a:spLocks noChangeArrowheads="1"/>
            </p:cNvSpPr>
            <p:nvPr userDrawn="1"/>
          </p:nvSpPr>
          <p:spPr bwMode="hidden">
            <a:xfrm rot="-20036206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405" name="Rectangle 21"/>
            <p:cNvSpPr>
              <a:spLocks noChangeArrowheads="1"/>
            </p:cNvSpPr>
            <p:nvPr userDrawn="1"/>
          </p:nvSpPr>
          <p:spPr bwMode="hidden">
            <a:xfrm rot="1732981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406" name="Rectangle 22"/>
            <p:cNvSpPr>
              <a:spLocks noChangeArrowheads="1"/>
            </p:cNvSpPr>
            <p:nvPr userDrawn="1"/>
          </p:nvSpPr>
          <p:spPr bwMode="hidden">
            <a:xfrm rot="1969083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407" name="Rectangle 23"/>
            <p:cNvSpPr>
              <a:spLocks noChangeArrowheads="1"/>
            </p:cNvSpPr>
            <p:nvPr userDrawn="1"/>
          </p:nvSpPr>
          <p:spPr bwMode="hidden">
            <a:xfrm rot="-20213826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408" name="Rectangle 24"/>
            <p:cNvSpPr>
              <a:spLocks noChangeArrowheads="1"/>
            </p:cNvSpPr>
            <p:nvPr userDrawn="1"/>
          </p:nvSpPr>
          <p:spPr bwMode="hidden">
            <a:xfrm rot="22583969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409" name="Rectangle 25"/>
            <p:cNvSpPr>
              <a:spLocks noChangeArrowheads="1"/>
            </p:cNvSpPr>
            <p:nvPr userDrawn="1"/>
          </p:nvSpPr>
          <p:spPr bwMode="hidden">
            <a:xfrm rot="930109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410" name="Rectangle 26"/>
            <p:cNvSpPr>
              <a:spLocks noChangeArrowheads="1"/>
            </p:cNvSpPr>
            <p:nvPr userDrawn="1"/>
          </p:nvSpPr>
          <p:spPr bwMode="hidden">
            <a:xfrm rot="-20731987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411" name="Rectangle 27"/>
            <p:cNvSpPr>
              <a:spLocks noChangeArrowheads="1"/>
            </p:cNvSpPr>
            <p:nvPr userDrawn="1"/>
          </p:nvSpPr>
          <p:spPr bwMode="hidden">
            <a:xfrm rot="-64024402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412" name="Rectangle 28"/>
            <p:cNvSpPr>
              <a:spLocks noChangeArrowheads="1"/>
            </p:cNvSpPr>
            <p:nvPr userDrawn="1"/>
          </p:nvSpPr>
          <p:spPr bwMode="hidden">
            <a:xfrm rot="-42464612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413" name="Rectangle 29"/>
            <p:cNvSpPr>
              <a:spLocks noChangeArrowheads="1"/>
            </p:cNvSpPr>
            <p:nvPr userDrawn="1"/>
          </p:nvSpPr>
          <p:spPr bwMode="hidden">
            <a:xfrm rot="-20907336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414" name="Rectangle 30"/>
            <p:cNvSpPr>
              <a:spLocks noChangeArrowheads="1"/>
            </p:cNvSpPr>
            <p:nvPr userDrawn="1"/>
          </p:nvSpPr>
          <p:spPr bwMode="hidden">
            <a:xfrm rot="65569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415" name="Rectangle 31"/>
            <p:cNvSpPr>
              <a:spLocks noChangeArrowheads="1"/>
            </p:cNvSpPr>
            <p:nvPr userDrawn="1"/>
          </p:nvSpPr>
          <p:spPr bwMode="hidden">
            <a:xfrm rot="636921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416" name="Rectangle 32"/>
            <p:cNvSpPr>
              <a:spLocks noChangeArrowheads="1"/>
            </p:cNvSpPr>
            <p:nvPr userDrawn="1"/>
          </p:nvSpPr>
          <p:spPr bwMode="hidden">
            <a:xfrm rot="803987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417" name="Rectangle 33"/>
            <p:cNvSpPr>
              <a:spLocks noChangeArrowheads="1"/>
            </p:cNvSpPr>
            <p:nvPr userDrawn="1"/>
          </p:nvSpPr>
          <p:spPr bwMode="hidden">
            <a:xfrm rot="1273217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418" name="Rectangle 34"/>
            <p:cNvSpPr>
              <a:spLocks noChangeArrowheads="1"/>
            </p:cNvSpPr>
            <p:nvPr userDrawn="1"/>
          </p:nvSpPr>
          <p:spPr bwMode="hidden">
            <a:xfrm rot="1169729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137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  <p:sp>
          <p:nvSpPr>
            <p:cNvPr id="16419" name="Oval 35"/>
            <p:cNvSpPr>
              <a:spLocks noChangeArrowheads="1"/>
            </p:cNvSpPr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20" name="Oval 36"/>
            <p:cNvSpPr>
              <a:spLocks noChangeArrowheads="1"/>
            </p:cNvSpPr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21" name="Oval 37"/>
            <p:cNvSpPr>
              <a:spLocks noChangeArrowheads="1"/>
            </p:cNvSpPr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22" name="Oval 38"/>
            <p:cNvSpPr>
              <a:spLocks noChangeArrowheads="1"/>
            </p:cNvSpPr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23" name="Oval 39"/>
            <p:cNvSpPr>
              <a:spLocks noChangeArrowheads="1"/>
            </p:cNvSpPr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24" name="Oval 40"/>
            <p:cNvSpPr>
              <a:spLocks noChangeArrowheads="1"/>
            </p:cNvSpPr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25" name="Oval 41"/>
            <p:cNvSpPr>
              <a:spLocks noChangeArrowheads="1"/>
            </p:cNvSpPr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26" name="Oval 42"/>
            <p:cNvSpPr>
              <a:spLocks noChangeArrowheads="1"/>
            </p:cNvSpPr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27" name="Oval 43"/>
            <p:cNvSpPr>
              <a:spLocks noChangeArrowheads="1"/>
            </p:cNvSpPr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28" name="Oval 44"/>
            <p:cNvSpPr>
              <a:spLocks noChangeArrowheads="1"/>
            </p:cNvSpPr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29" name="Oval 45"/>
            <p:cNvSpPr>
              <a:spLocks noChangeArrowheads="1"/>
            </p:cNvSpPr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30" name="Oval 46"/>
            <p:cNvSpPr>
              <a:spLocks noChangeArrowheads="1"/>
            </p:cNvSpPr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31" name="Oval 47"/>
            <p:cNvSpPr>
              <a:spLocks noChangeArrowheads="1"/>
            </p:cNvSpPr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32" name="Oval 48"/>
            <p:cNvSpPr>
              <a:spLocks noChangeArrowheads="1"/>
            </p:cNvSpPr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33" name="Oval 49"/>
            <p:cNvSpPr>
              <a:spLocks noChangeArrowheads="1"/>
            </p:cNvSpPr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34" name="Oval 50"/>
            <p:cNvSpPr>
              <a:spLocks noChangeArrowheads="1"/>
            </p:cNvSpPr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35" name="Oval 51"/>
            <p:cNvSpPr>
              <a:spLocks noChangeArrowheads="1"/>
            </p:cNvSpPr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36" name="Oval 52"/>
            <p:cNvSpPr>
              <a:spLocks noChangeArrowheads="1"/>
            </p:cNvSpPr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37" name="Oval 53"/>
            <p:cNvSpPr>
              <a:spLocks noChangeArrowheads="1"/>
            </p:cNvSpPr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38" name="Oval 54"/>
            <p:cNvSpPr>
              <a:spLocks noChangeArrowheads="1"/>
            </p:cNvSpPr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39" name="Oval 55"/>
            <p:cNvSpPr>
              <a:spLocks noChangeArrowheads="1"/>
            </p:cNvSpPr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40" name="Oval 56"/>
            <p:cNvSpPr>
              <a:spLocks noChangeArrowheads="1"/>
            </p:cNvSpPr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41" name="Oval 57"/>
            <p:cNvSpPr>
              <a:spLocks noChangeArrowheads="1"/>
            </p:cNvSpPr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42" name="Oval 58"/>
            <p:cNvSpPr>
              <a:spLocks noChangeArrowheads="1"/>
            </p:cNvSpPr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43" name="Oval 59"/>
            <p:cNvSpPr>
              <a:spLocks noChangeArrowheads="1"/>
            </p:cNvSpPr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44" name="Oval 60"/>
            <p:cNvSpPr>
              <a:spLocks noChangeArrowheads="1"/>
            </p:cNvSpPr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45" name="Oval 61"/>
            <p:cNvSpPr>
              <a:spLocks noChangeArrowheads="1"/>
            </p:cNvSpPr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46" name="Oval 62"/>
            <p:cNvSpPr>
              <a:spLocks noChangeArrowheads="1"/>
            </p:cNvSpPr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47" name="Oval 63"/>
            <p:cNvSpPr>
              <a:spLocks noChangeArrowheads="1"/>
            </p:cNvSpPr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48" name="Oval 64"/>
            <p:cNvSpPr>
              <a:spLocks noChangeArrowheads="1"/>
            </p:cNvSpPr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49" name="Oval 65"/>
            <p:cNvSpPr>
              <a:spLocks noChangeArrowheads="1"/>
            </p:cNvSpPr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50" name="Oval 66"/>
            <p:cNvSpPr>
              <a:spLocks noChangeArrowheads="1"/>
            </p:cNvSpPr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51" name="Oval 67"/>
            <p:cNvSpPr>
              <a:spLocks noChangeArrowheads="1"/>
            </p:cNvSpPr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52" name="Oval 68"/>
            <p:cNvSpPr>
              <a:spLocks noChangeArrowheads="1"/>
            </p:cNvSpPr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53" name="Oval 69"/>
            <p:cNvSpPr>
              <a:spLocks noChangeArrowheads="1"/>
            </p:cNvSpPr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54" name="Oval 70"/>
            <p:cNvSpPr>
              <a:spLocks noChangeArrowheads="1"/>
            </p:cNvSpPr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55" name="Oval 71"/>
            <p:cNvSpPr>
              <a:spLocks noChangeArrowheads="1"/>
            </p:cNvSpPr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56" name="Oval 72"/>
            <p:cNvSpPr>
              <a:spLocks noChangeArrowheads="1"/>
            </p:cNvSpPr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57" name="Oval 73"/>
            <p:cNvSpPr>
              <a:spLocks noChangeArrowheads="1"/>
            </p:cNvSpPr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58" name="Oval 74"/>
            <p:cNvSpPr>
              <a:spLocks noChangeArrowheads="1"/>
            </p:cNvSpPr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59" name="Oval 75"/>
            <p:cNvSpPr>
              <a:spLocks noChangeArrowheads="1"/>
            </p:cNvSpPr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60" name="Oval 76"/>
            <p:cNvSpPr>
              <a:spLocks noChangeArrowheads="1"/>
            </p:cNvSpPr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61" name="Oval 77"/>
            <p:cNvSpPr>
              <a:spLocks noChangeArrowheads="1"/>
            </p:cNvSpPr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62" name="Oval 78"/>
            <p:cNvSpPr>
              <a:spLocks noChangeArrowheads="1"/>
            </p:cNvSpPr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63" name="Oval 79"/>
            <p:cNvSpPr>
              <a:spLocks noChangeArrowheads="1"/>
            </p:cNvSpPr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64" name="Oval 80"/>
            <p:cNvSpPr>
              <a:spLocks noChangeArrowheads="1"/>
            </p:cNvSpPr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65" name="Oval 81"/>
            <p:cNvSpPr>
              <a:spLocks noChangeArrowheads="1"/>
            </p:cNvSpPr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66" name="Oval 82"/>
            <p:cNvSpPr>
              <a:spLocks noChangeArrowheads="1"/>
            </p:cNvSpPr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67" name="Oval 83"/>
            <p:cNvSpPr>
              <a:spLocks noChangeArrowheads="1"/>
            </p:cNvSpPr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68" name="Oval 84"/>
            <p:cNvSpPr>
              <a:spLocks noChangeArrowheads="1"/>
            </p:cNvSpPr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69" name="Oval 85"/>
            <p:cNvSpPr>
              <a:spLocks noChangeArrowheads="1"/>
            </p:cNvSpPr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70" name="Oval 86"/>
            <p:cNvSpPr>
              <a:spLocks noChangeArrowheads="1"/>
            </p:cNvSpPr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71" name="Oval 87"/>
            <p:cNvSpPr>
              <a:spLocks noChangeArrowheads="1"/>
            </p:cNvSpPr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72" name="Oval 88"/>
            <p:cNvSpPr>
              <a:spLocks noChangeArrowheads="1"/>
            </p:cNvSpPr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73" name="Oval 89"/>
            <p:cNvSpPr>
              <a:spLocks noChangeArrowheads="1"/>
            </p:cNvSpPr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74" name="Oval 90"/>
            <p:cNvSpPr>
              <a:spLocks noChangeArrowheads="1"/>
            </p:cNvSpPr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75" name="Oval 91"/>
            <p:cNvSpPr>
              <a:spLocks noChangeArrowheads="1"/>
            </p:cNvSpPr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76" name="Oval 92"/>
            <p:cNvSpPr>
              <a:spLocks noChangeArrowheads="1"/>
            </p:cNvSpPr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77" name="Oval 93"/>
            <p:cNvSpPr>
              <a:spLocks noChangeArrowheads="1"/>
            </p:cNvSpPr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78" name="Oval 94"/>
            <p:cNvSpPr>
              <a:spLocks noChangeArrowheads="1"/>
            </p:cNvSpPr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79" name="Oval 95"/>
            <p:cNvSpPr>
              <a:spLocks noChangeArrowheads="1"/>
            </p:cNvSpPr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80" name="Oval 96"/>
            <p:cNvSpPr>
              <a:spLocks noChangeArrowheads="1"/>
            </p:cNvSpPr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81" name="Oval 97"/>
            <p:cNvSpPr>
              <a:spLocks noChangeArrowheads="1"/>
            </p:cNvSpPr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82" name="Oval 98"/>
            <p:cNvSpPr>
              <a:spLocks noChangeArrowheads="1"/>
            </p:cNvSpPr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83" name="Oval 99"/>
            <p:cNvSpPr>
              <a:spLocks noChangeArrowheads="1"/>
            </p:cNvSpPr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84" name="Oval 100"/>
            <p:cNvSpPr>
              <a:spLocks noChangeArrowheads="1"/>
            </p:cNvSpPr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85" name="Oval 101"/>
            <p:cNvSpPr>
              <a:spLocks noChangeArrowheads="1"/>
            </p:cNvSpPr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86" name="Oval 102"/>
            <p:cNvSpPr>
              <a:spLocks noChangeArrowheads="1"/>
            </p:cNvSpPr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87" name="Oval 103"/>
            <p:cNvSpPr>
              <a:spLocks noChangeArrowheads="1"/>
            </p:cNvSpPr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88" name="Oval 104"/>
            <p:cNvSpPr>
              <a:spLocks noChangeArrowheads="1"/>
            </p:cNvSpPr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89" name="Oval 105"/>
            <p:cNvSpPr>
              <a:spLocks noChangeArrowheads="1"/>
            </p:cNvSpPr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90" name="Oval 106"/>
            <p:cNvSpPr>
              <a:spLocks noChangeArrowheads="1"/>
            </p:cNvSpPr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91" name="Oval 107"/>
            <p:cNvSpPr>
              <a:spLocks noChangeArrowheads="1"/>
            </p:cNvSpPr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92" name="Oval 108"/>
            <p:cNvSpPr>
              <a:spLocks noChangeArrowheads="1"/>
            </p:cNvSpPr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93" name="Oval 109"/>
            <p:cNvSpPr>
              <a:spLocks noChangeArrowheads="1"/>
            </p:cNvSpPr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94" name="Oval 110"/>
            <p:cNvSpPr>
              <a:spLocks noChangeArrowheads="1"/>
            </p:cNvSpPr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95" name="Oval 111"/>
            <p:cNvSpPr>
              <a:spLocks noChangeArrowheads="1"/>
            </p:cNvSpPr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96" name="Oval 112"/>
            <p:cNvSpPr>
              <a:spLocks noChangeArrowheads="1"/>
            </p:cNvSpPr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97" name="Oval 113"/>
            <p:cNvSpPr>
              <a:spLocks noChangeArrowheads="1"/>
            </p:cNvSpPr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98" name="Oval 114"/>
            <p:cNvSpPr>
              <a:spLocks noChangeArrowheads="1"/>
            </p:cNvSpPr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99" name="Oval 115"/>
            <p:cNvSpPr>
              <a:spLocks noChangeArrowheads="1"/>
            </p:cNvSpPr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00" name="Oval 116"/>
            <p:cNvSpPr>
              <a:spLocks noChangeArrowheads="1"/>
            </p:cNvSpPr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01" name="Oval 117"/>
            <p:cNvSpPr>
              <a:spLocks noChangeArrowheads="1"/>
            </p:cNvSpPr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02" name="Oval 118"/>
            <p:cNvSpPr>
              <a:spLocks noChangeArrowheads="1"/>
            </p:cNvSpPr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03" name="Oval 119"/>
            <p:cNvSpPr>
              <a:spLocks noChangeArrowheads="1"/>
            </p:cNvSpPr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04" name="Oval 120"/>
            <p:cNvSpPr>
              <a:spLocks noChangeArrowheads="1"/>
            </p:cNvSpPr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05" name="Oval 121"/>
            <p:cNvSpPr>
              <a:spLocks noChangeArrowheads="1"/>
            </p:cNvSpPr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06" name="Oval 122"/>
            <p:cNvSpPr>
              <a:spLocks noChangeArrowheads="1"/>
            </p:cNvSpPr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07" name="Oval 123"/>
            <p:cNvSpPr>
              <a:spLocks noChangeArrowheads="1"/>
            </p:cNvSpPr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08" name="Oval 124"/>
            <p:cNvSpPr>
              <a:spLocks noChangeArrowheads="1"/>
            </p:cNvSpPr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09" name="Oval 125"/>
            <p:cNvSpPr>
              <a:spLocks noChangeArrowheads="1"/>
            </p:cNvSpPr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10" name="Oval 126"/>
            <p:cNvSpPr>
              <a:spLocks noChangeArrowheads="1"/>
            </p:cNvSpPr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11" name="Oval 127"/>
            <p:cNvSpPr>
              <a:spLocks noChangeArrowheads="1"/>
            </p:cNvSpPr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12" name="Oval 128"/>
            <p:cNvSpPr>
              <a:spLocks noChangeArrowheads="1"/>
            </p:cNvSpPr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13" name="Oval 129"/>
            <p:cNvSpPr>
              <a:spLocks noChangeArrowheads="1"/>
            </p:cNvSpPr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14" name="Oval 130"/>
            <p:cNvSpPr>
              <a:spLocks noChangeArrowheads="1"/>
            </p:cNvSpPr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15" name="Oval 131"/>
            <p:cNvSpPr>
              <a:spLocks noChangeArrowheads="1"/>
            </p:cNvSpPr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16" name="Oval 132"/>
            <p:cNvSpPr>
              <a:spLocks noChangeArrowheads="1"/>
            </p:cNvSpPr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17" name="Oval 133"/>
            <p:cNvSpPr>
              <a:spLocks noChangeArrowheads="1"/>
            </p:cNvSpPr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18" name="Oval 134"/>
            <p:cNvSpPr>
              <a:spLocks noChangeArrowheads="1"/>
            </p:cNvSpPr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19" name="Oval 135"/>
            <p:cNvSpPr>
              <a:spLocks noChangeArrowheads="1"/>
            </p:cNvSpPr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20" name="Oval 136"/>
            <p:cNvSpPr>
              <a:spLocks noChangeArrowheads="1"/>
            </p:cNvSpPr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21" name="Oval 137"/>
            <p:cNvSpPr>
              <a:spLocks noChangeArrowheads="1"/>
            </p:cNvSpPr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22" name="Oval 138"/>
            <p:cNvSpPr>
              <a:spLocks noChangeArrowheads="1"/>
            </p:cNvSpPr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23" name="Oval 139"/>
            <p:cNvSpPr>
              <a:spLocks noChangeArrowheads="1"/>
            </p:cNvSpPr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24" name="Oval 140"/>
            <p:cNvSpPr>
              <a:spLocks noChangeArrowheads="1"/>
            </p:cNvSpPr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25" name="Oval 141"/>
            <p:cNvSpPr>
              <a:spLocks noChangeArrowheads="1"/>
            </p:cNvSpPr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26" name="Oval 142"/>
            <p:cNvSpPr>
              <a:spLocks noChangeArrowheads="1"/>
            </p:cNvSpPr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27" name="Oval 143"/>
            <p:cNvSpPr>
              <a:spLocks noChangeArrowheads="1"/>
            </p:cNvSpPr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28" name="Oval 144"/>
            <p:cNvSpPr>
              <a:spLocks noChangeArrowheads="1"/>
            </p:cNvSpPr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29" name="Oval 145"/>
            <p:cNvSpPr>
              <a:spLocks noChangeArrowheads="1"/>
            </p:cNvSpPr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30" name="Oval 146"/>
            <p:cNvSpPr>
              <a:spLocks noChangeArrowheads="1"/>
            </p:cNvSpPr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31" name="Oval 147"/>
            <p:cNvSpPr>
              <a:spLocks noChangeArrowheads="1"/>
            </p:cNvSpPr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32" name="Oval 148"/>
            <p:cNvSpPr>
              <a:spLocks noChangeArrowheads="1"/>
            </p:cNvSpPr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33" name="Oval 149"/>
            <p:cNvSpPr>
              <a:spLocks noChangeArrowheads="1"/>
            </p:cNvSpPr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34" name="Oval 150"/>
            <p:cNvSpPr>
              <a:spLocks noChangeArrowheads="1"/>
            </p:cNvSpPr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35" name="Oval 151"/>
            <p:cNvSpPr>
              <a:spLocks noChangeArrowheads="1"/>
            </p:cNvSpPr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36" name="Oval 152"/>
            <p:cNvSpPr>
              <a:spLocks noChangeArrowheads="1"/>
            </p:cNvSpPr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37" name="Oval 153"/>
            <p:cNvSpPr>
              <a:spLocks noChangeArrowheads="1"/>
            </p:cNvSpPr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38" name="Oval 154"/>
            <p:cNvSpPr>
              <a:spLocks noChangeArrowheads="1"/>
            </p:cNvSpPr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39" name="Oval 155"/>
            <p:cNvSpPr>
              <a:spLocks noChangeArrowheads="1"/>
            </p:cNvSpPr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40" name="Oval 156"/>
            <p:cNvSpPr>
              <a:spLocks noChangeArrowheads="1"/>
            </p:cNvSpPr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41" name="Oval 157"/>
            <p:cNvSpPr>
              <a:spLocks noChangeArrowheads="1"/>
            </p:cNvSpPr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42" name="Oval 158"/>
            <p:cNvSpPr>
              <a:spLocks noChangeArrowheads="1"/>
            </p:cNvSpPr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43" name="Oval 159"/>
            <p:cNvSpPr>
              <a:spLocks noChangeArrowheads="1"/>
            </p:cNvSpPr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44" name="Oval 160"/>
            <p:cNvSpPr>
              <a:spLocks noChangeArrowheads="1"/>
            </p:cNvSpPr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45" name="Oval 161"/>
            <p:cNvSpPr>
              <a:spLocks noChangeArrowheads="1"/>
            </p:cNvSpPr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46" name="Oval 162"/>
            <p:cNvSpPr>
              <a:spLocks noChangeArrowheads="1"/>
            </p:cNvSpPr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47" name="Oval 163"/>
            <p:cNvSpPr>
              <a:spLocks noChangeArrowheads="1"/>
            </p:cNvSpPr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48" name="Oval 164"/>
            <p:cNvSpPr>
              <a:spLocks noChangeArrowheads="1"/>
            </p:cNvSpPr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49" name="Oval 165"/>
            <p:cNvSpPr>
              <a:spLocks noChangeArrowheads="1"/>
            </p:cNvSpPr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50" name="Oval 166"/>
            <p:cNvSpPr>
              <a:spLocks noChangeArrowheads="1"/>
            </p:cNvSpPr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51" name="Oval 167"/>
            <p:cNvSpPr>
              <a:spLocks noChangeArrowheads="1"/>
            </p:cNvSpPr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52" name="Oval 168"/>
            <p:cNvSpPr>
              <a:spLocks noChangeArrowheads="1"/>
            </p:cNvSpPr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53" name="Oval 169"/>
            <p:cNvSpPr>
              <a:spLocks noChangeArrowheads="1"/>
            </p:cNvSpPr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54" name="Oval 170"/>
            <p:cNvSpPr>
              <a:spLocks noChangeArrowheads="1"/>
            </p:cNvSpPr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55" name="Oval 171"/>
            <p:cNvSpPr>
              <a:spLocks noChangeArrowheads="1"/>
            </p:cNvSpPr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56" name="Oval 172"/>
            <p:cNvSpPr>
              <a:spLocks noChangeArrowheads="1"/>
            </p:cNvSpPr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57" name="Oval 173"/>
            <p:cNvSpPr>
              <a:spLocks noChangeArrowheads="1"/>
            </p:cNvSpPr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58" name="Oval 174"/>
            <p:cNvSpPr>
              <a:spLocks noChangeArrowheads="1"/>
            </p:cNvSpPr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59" name="Oval 175"/>
            <p:cNvSpPr>
              <a:spLocks noChangeArrowheads="1"/>
            </p:cNvSpPr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60" name="Oval 176"/>
            <p:cNvSpPr>
              <a:spLocks noChangeArrowheads="1"/>
            </p:cNvSpPr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61" name="Oval 177"/>
            <p:cNvSpPr>
              <a:spLocks noChangeArrowheads="1"/>
            </p:cNvSpPr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62" name="Oval 178"/>
            <p:cNvSpPr>
              <a:spLocks noChangeArrowheads="1"/>
            </p:cNvSpPr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63" name="Oval 179"/>
            <p:cNvSpPr>
              <a:spLocks noChangeArrowheads="1"/>
            </p:cNvSpPr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64" name="Oval 180"/>
            <p:cNvSpPr>
              <a:spLocks noChangeArrowheads="1"/>
            </p:cNvSpPr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65" name="Oval 181"/>
            <p:cNvSpPr>
              <a:spLocks noChangeArrowheads="1"/>
            </p:cNvSpPr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66" name="Oval 182"/>
            <p:cNvSpPr>
              <a:spLocks noChangeArrowheads="1"/>
            </p:cNvSpPr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67" name="Oval 183"/>
            <p:cNvSpPr>
              <a:spLocks noChangeArrowheads="1"/>
            </p:cNvSpPr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68" name="Oval 184"/>
            <p:cNvSpPr>
              <a:spLocks noChangeArrowheads="1"/>
            </p:cNvSpPr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69" name="Oval 185"/>
            <p:cNvSpPr>
              <a:spLocks noChangeArrowheads="1"/>
            </p:cNvSpPr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70" name="Oval 186"/>
            <p:cNvSpPr>
              <a:spLocks noChangeArrowheads="1"/>
            </p:cNvSpPr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71" name="Oval 187"/>
            <p:cNvSpPr>
              <a:spLocks noChangeArrowheads="1"/>
            </p:cNvSpPr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72" name="Oval 188"/>
            <p:cNvSpPr>
              <a:spLocks noChangeArrowheads="1"/>
            </p:cNvSpPr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73" name="Oval 189"/>
            <p:cNvSpPr>
              <a:spLocks noChangeArrowheads="1"/>
            </p:cNvSpPr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74" name="Oval 190"/>
            <p:cNvSpPr>
              <a:spLocks noChangeArrowheads="1"/>
            </p:cNvSpPr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75" name="Oval 191"/>
            <p:cNvSpPr>
              <a:spLocks noChangeArrowheads="1"/>
            </p:cNvSpPr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76" name="Oval 192"/>
            <p:cNvSpPr>
              <a:spLocks noChangeArrowheads="1"/>
            </p:cNvSpPr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77" name="Oval 193"/>
            <p:cNvSpPr>
              <a:spLocks noChangeArrowheads="1"/>
            </p:cNvSpPr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78" name="Oval 194"/>
            <p:cNvSpPr>
              <a:spLocks noChangeArrowheads="1"/>
            </p:cNvSpPr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79" name="Oval 195"/>
            <p:cNvSpPr>
              <a:spLocks noChangeArrowheads="1"/>
            </p:cNvSpPr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80" name="Oval 196"/>
            <p:cNvSpPr>
              <a:spLocks noChangeArrowheads="1"/>
            </p:cNvSpPr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81" name="Oval 197"/>
            <p:cNvSpPr>
              <a:spLocks noChangeArrowheads="1"/>
            </p:cNvSpPr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82" name="Oval 198"/>
            <p:cNvSpPr>
              <a:spLocks noChangeArrowheads="1"/>
            </p:cNvSpPr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83" name="Oval 199"/>
            <p:cNvSpPr>
              <a:spLocks noChangeArrowheads="1"/>
            </p:cNvSpPr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84" name="Oval 200"/>
            <p:cNvSpPr>
              <a:spLocks noChangeArrowheads="1"/>
            </p:cNvSpPr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85" name="Oval 201"/>
            <p:cNvSpPr>
              <a:spLocks noChangeArrowheads="1"/>
            </p:cNvSpPr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86" name="Oval 202"/>
            <p:cNvSpPr>
              <a:spLocks noChangeArrowheads="1"/>
            </p:cNvSpPr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87" name="Oval 203"/>
            <p:cNvSpPr>
              <a:spLocks noChangeArrowheads="1"/>
            </p:cNvSpPr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88" name="Oval 204"/>
            <p:cNvSpPr>
              <a:spLocks noChangeArrowheads="1"/>
            </p:cNvSpPr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89" name="Oval 205"/>
            <p:cNvSpPr>
              <a:spLocks noChangeArrowheads="1"/>
            </p:cNvSpPr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90" name="Oval 206"/>
            <p:cNvSpPr>
              <a:spLocks noChangeArrowheads="1"/>
            </p:cNvSpPr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91" name="Oval 207"/>
            <p:cNvSpPr>
              <a:spLocks noChangeArrowheads="1"/>
            </p:cNvSpPr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92" name="Oval 208"/>
            <p:cNvSpPr>
              <a:spLocks noChangeArrowheads="1"/>
            </p:cNvSpPr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93" name="Oval 209"/>
            <p:cNvSpPr>
              <a:spLocks noChangeArrowheads="1"/>
            </p:cNvSpPr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94" name="Oval 210"/>
            <p:cNvSpPr>
              <a:spLocks noChangeArrowheads="1"/>
            </p:cNvSpPr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95" name="Oval 211"/>
            <p:cNvSpPr>
              <a:spLocks noChangeArrowheads="1"/>
            </p:cNvSpPr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96" name="Oval 212"/>
            <p:cNvSpPr>
              <a:spLocks noChangeArrowheads="1"/>
            </p:cNvSpPr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97" name="Oval 213"/>
            <p:cNvSpPr>
              <a:spLocks noChangeArrowheads="1"/>
            </p:cNvSpPr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98" name="Oval 214"/>
            <p:cNvSpPr>
              <a:spLocks noChangeArrowheads="1"/>
            </p:cNvSpPr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599" name="Oval 215"/>
            <p:cNvSpPr>
              <a:spLocks noChangeArrowheads="1"/>
            </p:cNvSpPr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600" name="Oval 216"/>
            <p:cNvSpPr>
              <a:spLocks noChangeArrowheads="1"/>
            </p:cNvSpPr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601" name="Oval 217"/>
            <p:cNvSpPr>
              <a:spLocks noChangeArrowheads="1"/>
            </p:cNvSpPr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16602" name="Rectangle 21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A5EB44DC-AC3B-428D-9186-87C255CC5B2A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16603" name="Rectangle 2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16604" name="Rectangle 2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16605" name="Rectangle 2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6606" name="Rectangle 2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8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Click="0" advTm="5000">
    <p:cover dir="d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23555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>
                <a:gd name="T0" fmla="*/ 744 w 2515"/>
                <a:gd name="T1" fmla="*/ 1669 h 1970"/>
                <a:gd name="T2" fmla="*/ 852 w 2515"/>
                <a:gd name="T3" fmla="*/ 1400 h 1970"/>
                <a:gd name="T4" fmla="*/ 876 w 2515"/>
                <a:gd name="T5" fmla="*/ 1171 h 1970"/>
                <a:gd name="T6" fmla="*/ 979 w 2515"/>
                <a:gd name="T7" fmla="*/ 1370 h 1970"/>
                <a:gd name="T8" fmla="*/ 1231 w 2515"/>
                <a:gd name="T9" fmla="*/ 1621 h 1970"/>
                <a:gd name="T10" fmla="*/ 1471 w 2515"/>
                <a:gd name="T11" fmla="*/ 1693 h 1970"/>
                <a:gd name="T12" fmla="*/ 1819 w 2515"/>
                <a:gd name="T13" fmla="*/ 1678 h 1970"/>
                <a:gd name="T14" fmla="*/ 1893 w 2515"/>
                <a:gd name="T15" fmla="*/ 1513 h 1970"/>
                <a:gd name="T16" fmla="*/ 1874 w 2515"/>
                <a:gd name="T17" fmla="*/ 1285 h 1970"/>
                <a:gd name="T18" fmla="*/ 1783 w 2515"/>
                <a:gd name="T19" fmla="*/ 967 h 1970"/>
                <a:gd name="T20" fmla="*/ 1289 w 2515"/>
                <a:gd name="T21" fmla="*/ 873 h 1970"/>
                <a:gd name="T22" fmla="*/ 1549 w 2515"/>
                <a:gd name="T23" fmla="*/ 745 h 1970"/>
                <a:gd name="T24" fmla="*/ 1753 w 2515"/>
                <a:gd name="T25" fmla="*/ 732 h 1970"/>
                <a:gd name="T26" fmla="*/ 2107 w 2515"/>
                <a:gd name="T27" fmla="*/ 618 h 1970"/>
                <a:gd name="T28" fmla="*/ 2377 w 2515"/>
                <a:gd name="T29" fmla="*/ 438 h 1970"/>
                <a:gd name="T30" fmla="*/ 2420 w 2515"/>
                <a:gd name="T31" fmla="*/ 343 h 1970"/>
                <a:gd name="T32" fmla="*/ 2077 w 2515"/>
                <a:gd name="T33" fmla="*/ 331 h 1970"/>
                <a:gd name="T34" fmla="*/ 1951 w 2515"/>
                <a:gd name="T35" fmla="*/ 301 h 1970"/>
                <a:gd name="T36" fmla="*/ 1645 w 2515"/>
                <a:gd name="T37" fmla="*/ 289 h 1970"/>
                <a:gd name="T38" fmla="*/ 1297 w 2515"/>
                <a:gd name="T39" fmla="*/ 408 h 1970"/>
                <a:gd name="T40" fmla="*/ 1308 w 2515"/>
                <a:gd name="T41" fmla="*/ 337 h 1970"/>
                <a:gd name="T42" fmla="*/ 1453 w 2515"/>
                <a:gd name="T43" fmla="*/ 168 h 1970"/>
                <a:gd name="T44" fmla="*/ 1477 w 2515"/>
                <a:gd name="T45" fmla="*/ 36 h 1970"/>
                <a:gd name="T46" fmla="*/ 1417 w 2515"/>
                <a:gd name="T47" fmla="*/ 24 h 1970"/>
                <a:gd name="T48" fmla="*/ 1189 w 2515"/>
                <a:gd name="T49" fmla="*/ 102 h 1970"/>
                <a:gd name="T50" fmla="*/ 1026 w 2515"/>
                <a:gd name="T51" fmla="*/ 144 h 1970"/>
                <a:gd name="T52" fmla="*/ 889 w 2515"/>
                <a:gd name="T53" fmla="*/ 331 h 1970"/>
                <a:gd name="T54" fmla="*/ 726 w 2515"/>
                <a:gd name="T55" fmla="*/ 480 h 1970"/>
                <a:gd name="T56" fmla="*/ 643 w 2515"/>
                <a:gd name="T57" fmla="*/ 540 h 1970"/>
                <a:gd name="T58" fmla="*/ 600 w 2515"/>
                <a:gd name="T59" fmla="*/ 516 h 1970"/>
                <a:gd name="T60" fmla="*/ 552 w 2515"/>
                <a:gd name="T61" fmla="*/ 486 h 1970"/>
                <a:gd name="T62" fmla="*/ 528 w 2515"/>
                <a:gd name="T63" fmla="*/ 462 h 1970"/>
                <a:gd name="T64" fmla="*/ 474 w 2515"/>
                <a:gd name="T65" fmla="*/ 426 h 1970"/>
                <a:gd name="T66" fmla="*/ 415 w 2515"/>
                <a:gd name="T67" fmla="*/ 390 h 1970"/>
                <a:gd name="T68" fmla="*/ 366 w 2515"/>
                <a:gd name="T69" fmla="*/ 366 h 1970"/>
                <a:gd name="T70" fmla="*/ 192 w 2515"/>
                <a:gd name="T71" fmla="*/ 234 h 1970"/>
                <a:gd name="T72" fmla="*/ 570 w 2515"/>
                <a:gd name="T73" fmla="*/ 564 h 1970"/>
                <a:gd name="T74" fmla="*/ 444 w 2515"/>
                <a:gd name="T75" fmla="*/ 732 h 1970"/>
                <a:gd name="T76" fmla="*/ 318 w 2515"/>
                <a:gd name="T77" fmla="*/ 787 h 1970"/>
                <a:gd name="T78" fmla="*/ 127 w 2515"/>
                <a:gd name="T79" fmla="*/ 853 h 1970"/>
                <a:gd name="T80" fmla="*/ 0 w 2515"/>
                <a:gd name="T81" fmla="*/ 1165 h 1970"/>
                <a:gd name="T82" fmla="*/ 372 w 2515"/>
                <a:gd name="T83" fmla="*/ 1015 h 1970"/>
                <a:gd name="T84" fmla="*/ 222 w 2515"/>
                <a:gd name="T85" fmla="*/ 1262 h 1970"/>
                <a:gd name="T86" fmla="*/ 139 w 2515"/>
                <a:gd name="T87" fmla="*/ 1459 h 1970"/>
                <a:gd name="T88" fmla="*/ 102 w 2515"/>
                <a:gd name="T89" fmla="*/ 1495 h 1970"/>
                <a:gd name="T90" fmla="*/ 84 w 2515"/>
                <a:gd name="T91" fmla="*/ 1519 h 1970"/>
                <a:gd name="T92" fmla="*/ 96 w 2515"/>
                <a:gd name="T93" fmla="*/ 1537 h 1970"/>
                <a:gd name="T94" fmla="*/ 127 w 2515"/>
                <a:gd name="T95" fmla="*/ 1567 h 1970"/>
                <a:gd name="T96" fmla="*/ 145 w 2515"/>
                <a:gd name="T97" fmla="*/ 1633 h 1970"/>
                <a:gd name="T98" fmla="*/ 156 w 2515"/>
                <a:gd name="T99" fmla="*/ 1693 h 1970"/>
                <a:gd name="T100" fmla="*/ 162 w 2515"/>
                <a:gd name="T101" fmla="*/ 1723 h 1970"/>
                <a:gd name="T102" fmla="*/ 216 w 2515"/>
                <a:gd name="T103" fmla="*/ 1802 h 1970"/>
                <a:gd name="T104" fmla="*/ 228 w 2515"/>
                <a:gd name="T105" fmla="*/ 1850 h 1970"/>
                <a:gd name="T106" fmla="*/ 240 w 2515"/>
                <a:gd name="T107" fmla="*/ 1904 h 1970"/>
                <a:gd name="T108" fmla="*/ 246 w 2515"/>
                <a:gd name="T109" fmla="*/ 1922 h 1970"/>
                <a:gd name="T110" fmla="*/ 258 w 2515"/>
                <a:gd name="T111" fmla="*/ 1970 h 1970"/>
                <a:gd name="T112" fmla="*/ 462 w 2515"/>
                <a:gd name="T113" fmla="*/ 1922 h 1970"/>
                <a:gd name="T114" fmla="*/ 624 w 2515"/>
                <a:gd name="T115" fmla="*/ 1778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3556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>
                <a:gd name="T0" fmla="*/ 580 w 2123"/>
                <a:gd name="T1" fmla="*/ 1043 h 1696"/>
                <a:gd name="T2" fmla="*/ 544 w 2123"/>
                <a:gd name="T3" fmla="*/ 683 h 1696"/>
                <a:gd name="T4" fmla="*/ 670 w 2123"/>
                <a:gd name="T5" fmla="*/ 395 h 1696"/>
                <a:gd name="T6" fmla="*/ 927 w 2123"/>
                <a:gd name="T7" fmla="*/ 587 h 1696"/>
                <a:gd name="T8" fmla="*/ 1214 w 2123"/>
                <a:gd name="T9" fmla="*/ 869 h 1696"/>
                <a:gd name="T10" fmla="*/ 1483 w 2123"/>
                <a:gd name="T11" fmla="*/ 1109 h 1696"/>
                <a:gd name="T12" fmla="*/ 1800 w 2123"/>
                <a:gd name="T13" fmla="*/ 1360 h 1696"/>
                <a:gd name="T14" fmla="*/ 1883 w 2123"/>
                <a:gd name="T15" fmla="*/ 1414 h 1696"/>
                <a:gd name="T16" fmla="*/ 1836 w 2123"/>
                <a:gd name="T17" fmla="*/ 1354 h 1696"/>
                <a:gd name="T18" fmla="*/ 1411 w 2123"/>
                <a:gd name="T19" fmla="*/ 1001 h 1696"/>
                <a:gd name="T20" fmla="*/ 1088 w 2123"/>
                <a:gd name="T21" fmla="*/ 683 h 1696"/>
                <a:gd name="T22" fmla="*/ 723 w 2123"/>
                <a:gd name="T23" fmla="*/ 329 h 1696"/>
                <a:gd name="T24" fmla="*/ 999 w 2123"/>
                <a:gd name="T25" fmla="*/ 311 h 1696"/>
                <a:gd name="T26" fmla="*/ 1286 w 2123"/>
                <a:gd name="T27" fmla="*/ 317 h 1696"/>
                <a:gd name="T28" fmla="*/ 1614 w 2123"/>
                <a:gd name="T29" fmla="*/ 269 h 1696"/>
                <a:gd name="T30" fmla="*/ 2123 w 2123"/>
                <a:gd name="T31" fmla="*/ 197 h 1696"/>
                <a:gd name="T32" fmla="*/ 2075 w 2123"/>
                <a:gd name="T33" fmla="*/ 173 h 1696"/>
                <a:gd name="T34" fmla="*/ 1543 w 2123"/>
                <a:gd name="T35" fmla="*/ 257 h 1696"/>
                <a:gd name="T36" fmla="*/ 1208 w 2123"/>
                <a:gd name="T37" fmla="*/ 275 h 1696"/>
                <a:gd name="T38" fmla="*/ 759 w 2123"/>
                <a:gd name="T39" fmla="*/ 257 h 1696"/>
                <a:gd name="T40" fmla="*/ 819 w 2123"/>
                <a:gd name="T41" fmla="*/ 227 h 1696"/>
                <a:gd name="T42" fmla="*/ 1142 w 2123"/>
                <a:gd name="T43" fmla="*/ 0 h 1696"/>
                <a:gd name="T44" fmla="*/ 1088 w 2123"/>
                <a:gd name="T45" fmla="*/ 30 h 1696"/>
                <a:gd name="T46" fmla="*/ 1010 w 2123"/>
                <a:gd name="T47" fmla="*/ 84 h 1696"/>
                <a:gd name="T48" fmla="*/ 855 w 2123"/>
                <a:gd name="T49" fmla="*/ 191 h 1696"/>
                <a:gd name="T50" fmla="*/ 670 w 2123"/>
                <a:gd name="T51" fmla="*/ 281 h 1696"/>
                <a:gd name="T52" fmla="*/ 634 w 2123"/>
                <a:gd name="T53" fmla="*/ 359 h 1696"/>
                <a:gd name="T54" fmla="*/ 305 w 2123"/>
                <a:gd name="T55" fmla="*/ 587 h 1696"/>
                <a:gd name="T56" fmla="*/ 0 w 2123"/>
                <a:gd name="T57" fmla="*/ 725 h 1696"/>
                <a:gd name="T58" fmla="*/ 0 w 2123"/>
                <a:gd name="T59" fmla="*/ 731 h 1696"/>
                <a:gd name="T60" fmla="*/ 0 w 2123"/>
                <a:gd name="T61" fmla="*/ 767 h 1696"/>
                <a:gd name="T62" fmla="*/ 299 w 2123"/>
                <a:gd name="T63" fmla="*/ 635 h 1696"/>
                <a:gd name="T64" fmla="*/ 592 w 2123"/>
                <a:gd name="T65" fmla="*/ 431 h 1696"/>
                <a:gd name="T66" fmla="*/ 508 w 2123"/>
                <a:gd name="T67" fmla="*/ 671 h 1696"/>
                <a:gd name="T68" fmla="*/ 526 w 2123"/>
                <a:gd name="T69" fmla="*/ 995 h 1696"/>
                <a:gd name="T70" fmla="*/ 460 w 2123"/>
                <a:gd name="T71" fmla="*/ 1168 h 1696"/>
                <a:gd name="T72" fmla="*/ 329 w 2123"/>
                <a:gd name="T73" fmla="*/ 1480 h 1696"/>
                <a:gd name="T74" fmla="*/ 323 w 2123"/>
                <a:gd name="T75" fmla="*/ 1696 h 1696"/>
                <a:gd name="T76" fmla="*/ 329 w 2123"/>
                <a:gd name="T77" fmla="*/ 1696 h 1696"/>
                <a:gd name="T78" fmla="*/ 347 w 2123"/>
                <a:gd name="T79" fmla="*/ 1552 h 1696"/>
                <a:gd name="T80" fmla="*/ 580 w 2123"/>
                <a:gd name="T81" fmla="*/ 1043 h 1696"/>
                <a:gd name="T82" fmla="*/ 580 w 2123"/>
                <a:gd name="T83" fmla="*/ 1043 h 1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3557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>
                <a:gd name="T0" fmla="*/ 3338 w 3668"/>
                <a:gd name="T1" fmla="*/ 288 h 943"/>
                <a:gd name="T2" fmla="*/ 3194 w 3668"/>
                <a:gd name="T3" fmla="*/ 258 h 943"/>
                <a:gd name="T4" fmla="*/ 2816 w 3668"/>
                <a:gd name="T5" fmla="*/ 234 h 943"/>
                <a:gd name="T6" fmla="*/ 2330 w 3668"/>
                <a:gd name="T7" fmla="*/ 306 h 943"/>
                <a:gd name="T8" fmla="*/ 2372 w 3668"/>
                <a:gd name="T9" fmla="*/ 258 h 943"/>
                <a:gd name="T10" fmla="*/ 2624 w 3668"/>
                <a:gd name="T11" fmla="*/ 132 h 943"/>
                <a:gd name="T12" fmla="*/ 2707 w 3668"/>
                <a:gd name="T13" fmla="*/ 24 h 943"/>
                <a:gd name="T14" fmla="*/ 2642 w 3668"/>
                <a:gd name="T15" fmla="*/ 12 h 943"/>
                <a:gd name="T16" fmla="*/ 2515 w 3668"/>
                <a:gd name="T17" fmla="*/ 54 h 943"/>
                <a:gd name="T18" fmla="*/ 2324 w 3668"/>
                <a:gd name="T19" fmla="*/ 66 h 943"/>
                <a:gd name="T20" fmla="*/ 2101 w 3668"/>
                <a:gd name="T21" fmla="*/ 90 h 943"/>
                <a:gd name="T22" fmla="*/ 1855 w 3668"/>
                <a:gd name="T23" fmla="*/ 228 h 943"/>
                <a:gd name="T24" fmla="*/ 1591 w 3668"/>
                <a:gd name="T25" fmla="*/ 337 h 943"/>
                <a:gd name="T26" fmla="*/ 1459 w 3668"/>
                <a:gd name="T27" fmla="*/ 379 h 943"/>
                <a:gd name="T28" fmla="*/ 1417 w 3668"/>
                <a:gd name="T29" fmla="*/ 361 h 943"/>
                <a:gd name="T30" fmla="*/ 1363 w 3668"/>
                <a:gd name="T31" fmla="*/ 331 h 943"/>
                <a:gd name="T32" fmla="*/ 1344 w 3668"/>
                <a:gd name="T33" fmla="*/ 312 h 943"/>
                <a:gd name="T34" fmla="*/ 1290 w 3668"/>
                <a:gd name="T35" fmla="*/ 288 h 943"/>
                <a:gd name="T36" fmla="*/ 1230 w 3668"/>
                <a:gd name="T37" fmla="*/ 252 h 943"/>
                <a:gd name="T38" fmla="*/ 1119 w 3668"/>
                <a:gd name="T39" fmla="*/ 227 h 943"/>
                <a:gd name="T40" fmla="*/ 1320 w 3668"/>
                <a:gd name="T41" fmla="*/ 438 h 943"/>
                <a:gd name="T42" fmla="*/ 960 w 3668"/>
                <a:gd name="T43" fmla="*/ 558 h 943"/>
                <a:gd name="T44" fmla="*/ 474 w 3668"/>
                <a:gd name="T45" fmla="*/ 630 h 943"/>
                <a:gd name="T46" fmla="*/ 132 w 3668"/>
                <a:gd name="T47" fmla="*/ 781 h 943"/>
                <a:gd name="T48" fmla="*/ 234 w 3668"/>
                <a:gd name="T49" fmla="*/ 847 h 943"/>
                <a:gd name="T50" fmla="*/ 925 w 3668"/>
                <a:gd name="T51" fmla="*/ 739 h 943"/>
                <a:gd name="T52" fmla="*/ 637 w 3668"/>
                <a:gd name="T53" fmla="*/ 925 h 943"/>
                <a:gd name="T54" fmla="*/ 1405 w 3668"/>
                <a:gd name="T55" fmla="*/ 943 h 943"/>
                <a:gd name="T56" fmla="*/ 1447 w 3668"/>
                <a:gd name="T57" fmla="*/ 943 h 943"/>
                <a:gd name="T58" fmla="*/ 2888 w 3668"/>
                <a:gd name="T59" fmla="*/ 859 h 943"/>
                <a:gd name="T60" fmla="*/ 2582 w 3668"/>
                <a:gd name="T61" fmla="*/ 708 h 943"/>
                <a:gd name="T62" fmla="*/ 2299 w 3668"/>
                <a:gd name="T63" fmla="*/ 606 h 943"/>
                <a:gd name="T64" fmla="*/ 2606 w 3668"/>
                <a:gd name="T65" fmla="*/ 588 h 943"/>
                <a:gd name="T66" fmla="*/ 3001 w 3668"/>
                <a:gd name="T67" fmla="*/ 582 h 943"/>
                <a:gd name="T68" fmla="*/ 3452 w 3668"/>
                <a:gd name="T69" fmla="*/ 438 h 943"/>
                <a:gd name="T70" fmla="*/ 3668 w 3668"/>
                <a:gd name="T71" fmla="*/ 312 h 943"/>
                <a:gd name="T72" fmla="*/ 3482 w 3668"/>
                <a:gd name="T73" fmla="*/ 300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3558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>
                <a:gd name="T0" fmla="*/ 323 w 969"/>
                <a:gd name="T1" fmla="*/ 1186 h 1192"/>
                <a:gd name="T2" fmla="*/ 490 w 969"/>
                <a:gd name="T3" fmla="*/ 1192 h 1192"/>
                <a:gd name="T4" fmla="*/ 580 w 969"/>
                <a:gd name="T5" fmla="*/ 1150 h 1192"/>
                <a:gd name="T6" fmla="*/ 813 w 969"/>
                <a:gd name="T7" fmla="*/ 1085 h 1192"/>
                <a:gd name="T8" fmla="*/ 933 w 969"/>
                <a:gd name="T9" fmla="*/ 1055 h 1192"/>
                <a:gd name="T10" fmla="*/ 759 w 969"/>
                <a:gd name="T11" fmla="*/ 989 h 1192"/>
                <a:gd name="T12" fmla="*/ 556 w 969"/>
                <a:gd name="T13" fmla="*/ 953 h 1192"/>
                <a:gd name="T14" fmla="*/ 197 w 969"/>
                <a:gd name="T15" fmla="*/ 971 h 1192"/>
                <a:gd name="T16" fmla="*/ 299 w 969"/>
                <a:gd name="T17" fmla="*/ 893 h 1192"/>
                <a:gd name="T18" fmla="*/ 496 w 969"/>
                <a:gd name="T19" fmla="*/ 803 h 1192"/>
                <a:gd name="T20" fmla="*/ 694 w 969"/>
                <a:gd name="T21" fmla="*/ 671 h 1192"/>
                <a:gd name="T22" fmla="*/ 700 w 969"/>
                <a:gd name="T23" fmla="*/ 671 h 1192"/>
                <a:gd name="T24" fmla="*/ 712 w 969"/>
                <a:gd name="T25" fmla="*/ 665 h 1192"/>
                <a:gd name="T26" fmla="*/ 753 w 969"/>
                <a:gd name="T27" fmla="*/ 647 h 1192"/>
                <a:gd name="T28" fmla="*/ 777 w 969"/>
                <a:gd name="T29" fmla="*/ 641 h 1192"/>
                <a:gd name="T30" fmla="*/ 789 w 969"/>
                <a:gd name="T31" fmla="*/ 629 h 1192"/>
                <a:gd name="T32" fmla="*/ 795 w 969"/>
                <a:gd name="T33" fmla="*/ 617 h 1192"/>
                <a:gd name="T34" fmla="*/ 789 w 969"/>
                <a:gd name="T35" fmla="*/ 611 h 1192"/>
                <a:gd name="T36" fmla="*/ 783 w 969"/>
                <a:gd name="T37" fmla="*/ 599 h 1192"/>
                <a:gd name="T38" fmla="*/ 783 w 969"/>
                <a:gd name="T39" fmla="*/ 575 h 1192"/>
                <a:gd name="T40" fmla="*/ 795 w 969"/>
                <a:gd name="T41" fmla="*/ 545 h 1192"/>
                <a:gd name="T42" fmla="*/ 807 w 969"/>
                <a:gd name="T43" fmla="*/ 515 h 1192"/>
                <a:gd name="T44" fmla="*/ 825 w 969"/>
                <a:gd name="T45" fmla="*/ 485 h 1192"/>
                <a:gd name="T46" fmla="*/ 837 w 969"/>
                <a:gd name="T47" fmla="*/ 455 h 1192"/>
                <a:gd name="T48" fmla="*/ 843 w 969"/>
                <a:gd name="T49" fmla="*/ 437 h 1192"/>
                <a:gd name="T50" fmla="*/ 849 w 969"/>
                <a:gd name="T51" fmla="*/ 431 h 1192"/>
                <a:gd name="T52" fmla="*/ 849 w 969"/>
                <a:gd name="T53" fmla="*/ 347 h 1192"/>
                <a:gd name="T54" fmla="*/ 849 w 969"/>
                <a:gd name="T55" fmla="*/ 341 h 1192"/>
                <a:gd name="T56" fmla="*/ 855 w 969"/>
                <a:gd name="T57" fmla="*/ 335 h 1192"/>
                <a:gd name="T58" fmla="*/ 873 w 969"/>
                <a:gd name="T59" fmla="*/ 305 h 1192"/>
                <a:gd name="T60" fmla="*/ 885 w 969"/>
                <a:gd name="T61" fmla="*/ 269 h 1192"/>
                <a:gd name="T62" fmla="*/ 897 w 969"/>
                <a:gd name="T63" fmla="*/ 239 h 1192"/>
                <a:gd name="T64" fmla="*/ 903 w 969"/>
                <a:gd name="T65" fmla="*/ 227 h 1192"/>
                <a:gd name="T66" fmla="*/ 909 w 969"/>
                <a:gd name="T67" fmla="*/ 215 h 1192"/>
                <a:gd name="T68" fmla="*/ 927 w 969"/>
                <a:gd name="T69" fmla="*/ 173 h 1192"/>
                <a:gd name="T70" fmla="*/ 945 w 969"/>
                <a:gd name="T71" fmla="*/ 137 h 1192"/>
                <a:gd name="T72" fmla="*/ 951 w 969"/>
                <a:gd name="T73" fmla="*/ 125 h 1192"/>
                <a:gd name="T74" fmla="*/ 951 w 969"/>
                <a:gd name="T75" fmla="*/ 119 h 1192"/>
                <a:gd name="T76" fmla="*/ 969 w 969"/>
                <a:gd name="T77" fmla="*/ 0 h 1192"/>
                <a:gd name="T78" fmla="*/ 945 w 969"/>
                <a:gd name="T79" fmla="*/ 47 h 1192"/>
                <a:gd name="T80" fmla="*/ 783 w 969"/>
                <a:gd name="T81" fmla="*/ 113 h 1192"/>
                <a:gd name="T82" fmla="*/ 706 w 969"/>
                <a:gd name="T83" fmla="*/ 161 h 1192"/>
                <a:gd name="T84" fmla="*/ 460 w 969"/>
                <a:gd name="T85" fmla="*/ 233 h 1192"/>
                <a:gd name="T86" fmla="*/ 281 w 969"/>
                <a:gd name="T87" fmla="*/ 287 h 1192"/>
                <a:gd name="T88" fmla="*/ 173 w 969"/>
                <a:gd name="T89" fmla="*/ 293 h 1192"/>
                <a:gd name="T90" fmla="*/ 12 w 969"/>
                <a:gd name="T91" fmla="*/ 485 h 1192"/>
                <a:gd name="T92" fmla="*/ 0 w 969"/>
                <a:gd name="T93" fmla="*/ 509 h 1192"/>
                <a:gd name="T94" fmla="*/ 0 w 969"/>
                <a:gd name="T95" fmla="*/ 1186 h 1192"/>
                <a:gd name="T96" fmla="*/ 96 w 969"/>
                <a:gd name="T97" fmla="*/ 1180 h 1192"/>
                <a:gd name="T98" fmla="*/ 323 w 969"/>
                <a:gd name="T99" fmla="*/ 1186 h 1192"/>
                <a:gd name="T100" fmla="*/ 323 w 969"/>
                <a:gd name="T101" fmla="*/ 1186 h 1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3559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>
                <a:gd name="T0" fmla="*/ 859 w 2570"/>
                <a:gd name="T1" fmla="*/ 612 h 2266"/>
                <a:gd name="T2" fmla="*/ 1087 w 2570"/>
                <a:gd name="T3" fmla="*/ 853 h 2266"/>
                <a:gd name="T4" fmla="*/ 961 w 2570"/>
                <a:gd name="T5" fmla="*/ 913 h 2266"/>
                <a:gd name="T6" fmla="*/ 786 w 2570"/>
                <a:gd name="T7" fmla="*/ 883 h 2266"/>
                <a:gd name="T8" fmla="*/ 450 w 2570"/>
                <a:gd name="T9" fmla="*/ 931 h 2266"/>
                <a:gd name="T10" fmla="*/ 150 w 2570"/>
                <a:gd name="T11" fmla="*/ 1075 h 2266"/>
                <a:gd name="T12" fmla="*/ 78 w 2570"/>
                <a:gd name="T13" fmla="*/ 1165 h 2266"/>
                <a:gd name="T14" fmla="*/ 361 w 2570"/>
                <a:gd name="T15" fmla="*/ 1256 h 2266"/>
                <a:gd name="T16" fmla="*/ 444 w 2570"/>
                <a:gd name="T17" fmla="*/ 1316 h 2266"/>
                <a:gd name="T18" fmla="*/ 697 w 2570"/>
                <a:gd name="T19" fmla="*/ 1400 h 2266"/>
                <a:gd name="T20" fmla="*/ 1026 w 2570"/>
                <a:gd name="T21" fmla="*/ 1346 h 2266"/>
                <a:gd name="T22" fmla="*/ 991 w 2570"/>
                <a:gd name="T23" fmla="*/ 1412 h 2266"/>
                <a:gd name="T24" fmla="*/ 804 w 2570"/>
                <a:gd name="T25" fmla="*/ 1574 h 2266"/>
                <a:gd name="T26" fmla="*/ 726 w 2570"/>
                <a:gd name="T27" fmla="*/ 1718 h 2266"/>
                <a:gd name="T28" fmla="*/ 768 w 2570"/>
                <a:gd name="T29" fmla="*/ 1742 h 2266"/>
                <a:gd name="T30" fmla="*/ 865 w 2570"/>
                <a:gd name="T31" fmla="*/ 1693 h 2266"/>
                <a:gd name="T32" fmla="*/ 991 w 2570"/>
                <a:gd name="T33" fmla="*/ 1699 h 2266"/>
                <a:gd name="T34" fmla="*/ 1135 w 2570"/>
                <a:gd name="T35" fmla="*/ 1627 h 2266"/>
                <a:gd name="T36" fmla="*/ 1183 w 2570"/>
                <a:gd name="T37" fmla="*/ 1669 h 2266"/>
                <a:gd name="T38" fmla="*/ 1399 w 2570"/>
                <a:gd name="T39" fmla="*/ 1436 h 2266"/>
                <a:gd name="T40" fmla="*/ 1615 w 2570"/>
                <a:gd name="T41" fmla="*/ 1334 h 2266"/>
                <a:gd name="T42" fmla="*/ 1645 w 2570"/>
                <a:gd name="T43" fmla="*/ 1370 h 2266"/>
                <a:gd name="T44" fmla="*/ 1681 w 2570"/>
                <a:gd name="T45" fmla="*/ 1430 h 2266"/>
                <a:gd name="T46" fmla="*/ 1699 w 2570"/>
                <a:gd name="T47" fmla="*/ 1466 h 2266"/>
                <a:gd name="T48" fmla="*/ 1747 w 2570"/>
                <a:gd name="T49" fmla="*/ 1550 h 2266"/>
                <a:gd name="T50" fmla="*/ 1772 w 2570"/>
                <a:gd name="T51" fmla="*/ 1586 h 2266"/>
                <a:gd name="T52" fmla="*/ 2124 w 2570"/>
                <a:gd name="T53" fmla="*/ 2248 h 2266"/>
                <a:gd name="T54" fmla="*/ 1693 w 2570"/>
                <a:gd name="T55" fmla="*/ 1322 h 2266"/>
                <a:gd name="T56" fmla="*/ 1861 w 2570"/>
                <a:gd name="T57" fmla="*/ 1165 h 2266"/>
                <a:gd name="T58" fmla="*/ 2173 w 2570"/>
                <a:gd name="T59" fmla="*/ 1099 h 2266"/>
                <a:gd name="T60" fmla="*/ 2390 w 2570"/>
                <a:gd name="T61" fmla="*/ 1009 h 2266"/>
                <a:gd name="T62" fmla="*/ 2570 w 2570"/>
                <a:gd name="T63" fmla="*/ 805 h 2266"/>
                <a:gd name="T64" fmla="*/ 2342 w 2570"/>
                <a:gd name="T65" fmla="*/ 781 h 2266"/>
                <a:gd name="T66" fmla="*/ 2114 w 2570"/>
                <a:gd name="T67" fmla="*/ 763 h 2266"/>
                <a:gd name="T68" fmla="*/ 2408 w 2570"/>
                <a:gd name="T69" fmla="*/ 433 h 2266"/>
                <a:gd name="T70" fmla="*/ 2426 w 2570"/>
                <a:gd name="T71" fmla="*/ 421 h 2266"/>
                <a:gd name="T72" fmla="*/ 2474 w 2570"/>
                <a:gd name="T73" fmla="*/ 379 h 2266"/>
                <a:gd name="T74" fmla="*/ 2492 w 2570"/>
                <a:gd name="T75" fmla="*/ 355 h 2266"/>
                <a:gd name="T76" fmla="*/ 2474 w 2570"/>
                <a:gd name="T77" fmla="*/ 337 h 2266"/>
                <a:gd name="T78" fmla="*/ 2474 w 2570"/>
                <a:gd name="T79" fmla="*/ 271 h 2266"/>
                <a:gd name="T80" fmla="*/ 2492 w 2570"/>
                <a:gd name="T81" fmla="*/ 192 h 2266"/>
                <a:gd name="T82" fmla="*/ 2504 w 2570"/>
                <a:gd name="T83" fmla="*/ 132 h 2266"/>
                <a:gd name="T84" fmla="*/ 2492 w 2570"/>
                <a:gd name="T85" fmla="*/ 36 h 2266"/>
                <a:gd name="T86" fmla="*/ 2492 w 2570"/>
                <a:gd name="T87" fmla="*/ 24 h 2266"/>
                <a:gd name="T88" fmla="*/ 2102 w 2570"/>
                <a:gd name="T89" fmla="*/ 0 h 2266"/>
                <a:gd name="T90" fmla="*/ 1909 w 2570"/>
                <a:gd name="T91" fmla="*/ 90 h 2266"/>
                <a:gd name="T92" fmla="*/ 1747 w 2570"/>
                <a:gd name="T93" fmla="*/ 535 h 2266"/>
                <a:gd name="T94" fmla="*/ 1711 w 2570"/>
                <a:gd name="T95" fmla="*/ 469 h 2266"/>
                <a:gd name="T96" fmla="*/ 1633 w 2570"/>
                <a:gd name="T97" fmla="*/ 144 h 2266"/>
                <a:gd name="T98" fmla="*/ 1579 w 2570"/>
                <a:gd name="T99" fmla="*/ 0 h 2266"/>
                <a:gd name="T100" fmla="*/ 738 w 2570"/>
                <a:gd name="T101" fmla="*/ 186 h 2266"/>
                <a:gd name="T102" fmla="*/ 756 w 2570"/>
                <a:gd name="T103" fmla="*/ 463 h 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3560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>
                <a:gd name="T0" fmla="*/ 1034 w 2176"/>
                <a:gd name="T1" fmla="*/ 767 h 1505"/>
                <a:gd name="T2" fmla="*/ 1190 w 2176"/>
                <a:gd name="T3" fmla="*/ 1235 h 1505"/>
                <a:gd name="T4" fmla="*/ 956 w 2176"/>
                <a:gd name="T5" fmla="*/ 1193 h 1505"/>
                <a:gd name="T6" fmla="*/ 723 w 2176"/>
                <a:gd name="T7" fmla="*/ 1127 h 1505"/>
                <a:gd name="T8" fmla="*/ 442 w 2176"/>
                <a:gd name="T9" fmla="*/ 1109 h 1505"/>
                <a:gd name="T10" fmla="*/ 0 w 2176"/>
                <a:gd name="T11" fmla="*/ 1079 h 1505"/>
                <a:gd name="T12" fmla="*/ 30 w 2176"/>
                <a:gd name="T13" fmla="*/ 1115 h 1505"/>
                <a:gd name="T14" fmla="*/ 496 w 2176"/>
                <a:gd name="T15" fmla="*/ 1133 h 1505"/>
                <a:gd name="T16" fmla="*/ 777 w 2176"/>
                <a:gd name="T17" fmla="*/ 1187 h 1505"/>
                <a:gd name="T18" fmla="*/ 1130 w 2176"/>
                <a:gd name="T19" fmla="*/ 1301 h 1505"/>
                <a:gd name="T20" fmla="*/ 1070 w 2176"/>
                <a:gd name="T21" fmla="*/ 1319 h 1505"/>
                <a:gd name="T22" fmla="*/ 711 w 2176"/>
                <a:gd name="T23" fmla="*/ 1505 h 1505"/>
                <a:gd name="T24" fmla="*/ 765 w 2176"/>
                <a:gd name="T25" fmla="*/ 1481 h 1505"/>
                <a:gd name="T26" fmla="*/ 861 w 2176"/>
                <a:gd name="T27" fmla="*/ 1439 h 1505"/>
                <a:gd name="T28" fmla="*/ 1022 w 2176"/>
                <a:gd name="T29" fmla="*/ 1355 h 1505"/>
                <a:gd name="T30" fmla="*/ 1214 w 2176"/>
                <a:gd name="T31" fmla="*/ 1295 h 1505"/>
                <a:gd name="T32" fmla="*/ 1267 w 2176"/>
                <a:gd name="T33" fmla="*/ 1223 h 1505"/>
                <a:gd name="T34" fmla="*/ 1632 w 2176"/>
                <a:gd name="T35" fmla="*/ 1043 h 1505"/>
                <a:gd name="T36" fmla="*/ 1931 w 2176"/>
                <a:gd name="T37" fmla="*/ 953 h 1505"/>
                <a:gd name="T38" fmla="*/ 2176 w 2176"/>
                <a:gd name="T39" fmla="*/ 821 h 1505"/>
                <a:gd name="T40" fmla="*/ 1961 w 2176"/>
                <a:gd name="T41" fmla="*/ 911 h 1505"/>
                <a:gd name="T42" fmla="*/ 1656 w 2176"/>
                <a:gd name="T43" fmla="*/ 989 h 1505"/>
                <a:gd name="T44" fmla="*/ 1339 w 2176"/>
                <a:gd name="T45" fmla="*/ 1151 h 1505"/>
                <a:gd name="T46" fmla="*/ 1501 w 2176"/>
                <a:gd name="T47" fmla="*/ 905 h 1505"/>
                <a:gd name="T48" fmla="*/ 1620 w 2176"/>
                <a:gd name="T49" fmla="*/ 545 h 1505"/>
                <a:gd name="T50" fmla="*/ 1740 w 2176"/>
                <a:gd name="T51" fmla="*/ 372 h 1505"/>
                <a:gd name="T52" fmla="*/ 1979 w 2176"/>
                <a:gd name="T53" fmla="*/ 60 h 1505"/>
                <a:gd name="T54" fmla="*/ 2003 w 2176"/>
                <a:gd name="T55" fmla="*/ 0 h 1505"/>
                <a:gd name="T56" fmla="*/ 1973 w 2176"/>
                <a:gd name="T57" fmla="*/ 0 h 1505"/>
                <a:gd name="T58" fmla="*/ 1596 w 2176"/>
                <a:gd name="T59" fmla="*/ 480 h 1505"/>
                <a:gd name="T60" fmla="*/ 1477 w 2176"/>
                <a:gd name="T61" fmla="*/ 887 h 1505"/>
                <a:gd name="T62" fmla="*/ 1255 w 2176"/>
                <a:gd name="T63" fmla="*/ 1175 h 1505"/>
                <a:gd name="T64" fmla="*/ 1130 w 2176"/>
                <a:gd name="T65" fmla="*/ 905 h 1505"/>
                <a:gd name="T66" fmla="*/ 1010 w 2176"/>
                <a:gd name="T67" fmla="*/ 540 h 1505"/>
                <a:gd name="T68" fmla="*/ 885 w 2176"/>
                <a:gd name="T69" fmla="*/ 222 h 1505"/>
                <a:gd name="T70" fmla="*/ 789 w 2176"/>
                <a:gd name="T71" fmla="*/ 0 h 1505"/>
                <a:gd name="T72" fmla="*/ 753 w 2176"/>
                <a:gd name="T73" fmla="*/ 0 h 1505"/>
                <a:gd name="T74" fmla="*/ 903 w 2176"/>
                <a:gd name="T75" fmla="*/ 354 h 1505"/>
                <a:gd name="T76" fmla="*/ 1034 w 2176"/>
                <a:gd name="T77" fmla="*/ 767 h 1505"/>
                <a:gd name="T78" fmla="*/ 1034 w 2176"/>
                <a:gd name="T79" fmla="*/ 767 h 1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3561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>
                <a:gd name="T0" fmla="*/ 161 w 813"/>
                <a:gd name="T1" fmla="*/ 564 h 804"/>
                <a:gd name="T2" fmla="*/ 329 w 813"/>
                <a:gd name="T3" fmla="*/ 438 h 804"/>
                <a:gd name="T4" fmla="*/ 646 w 813"/>
                <a:gd name="T5" fmla="*/ 216 h 804"/>
                <a:gd name="T6" fmla="*/ 813 w 813"/>
                <a:gd name="T7" fmla="*/ 0 h 804"/>
                <a:gd name="T8" fmla="*/ 676 w 813"/>
                <a:gd name="T9" fmla="*/ 150 h 804"/>
                <a:gd name="T10" fmla="*/ 144 w 813"/>
                <a:gd name="T11" fmla="*/ 504 h 804"/>
                <a:gd name="T12" fmla="*/ 0 w 813"/>
                <a:gd name="T13" fmla="*/ 732 h 804"/>
                <a:gd name="T14" fmla="*/ 0 w 813"/>
                <a:gd name="T15" fmla="*/ 804 h 804"/>
                <a:gd name="T16" fmla="*/ 161 w 813"/>
                <a:gd name="T17" fmla="*/ 564 h 804"/>
                <a:gd name="T18" fmla="*/ 161 w 813"/>
                <a:gd name="T19" fmla="*/ 564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3562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>
                <a:gd name="T0" fmla="*/ 460 w 759"/>
                <a:gd name="T1" fmla="*/ 66 h 107"/>
                <a:gd name="T2" fmla="*/ 759 w 759"/>
                <a:gd name="T3" fmla="*/ 0 h 107"/>
                <a:gd name="T4" fmla="*/ 496 w 759"/>
                <a:gd name="T5" fmla="*/ 36 h 107"/>
                <a:gd name="T6" fmla="*/ 138 w 759"/>
                <a:gd name="T7" fmla="*/ 48 h 107"/>
                <a:gd name="T8" fmla="*/ 0 w 759"/>
                <a:gd name="T9" fmla="*/ 78 h 107"/>
                <a:gd name="T10" fmla="*/ 0 w 759"/>
                <a:gd name="T11" fmla="*/ 107 h 107"/>
                <a:gd name="T12" fmla="*/ 96 w 759"/>
                <a:gd name="T13" fmla="*/ 89 h 107"/>
                <a:gd name="T14" fmla="*/ 460 w 759"/>
                <a:gd name="T15" fmla="*/ 66 h 107"/>
                <a:gd name="T16" fmla="*/ 460 w 759"/>
                <a:gd name="T17" fmla="*/ 6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3563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>
                <a:gd name="T0" fmla="*/ 1387 w 3169"/>
                <a:gd name="T1" fmla="*/ 239 h 743"/>
                <a:gd name="T2" fmla="*/ 1734 w 3169"/>
                <a:gd name="T3" fmla="*/ 233 h 743"/>
                <a:gd name="T4" fmla="*/ 2087 w 3169"/>
                <a:gd name="T5" fmla="*/ 251 h 743"/>
                <a:gd name="T6" fmla="*/ 2505 w 3169"/>
                <a:gd name="T7" fmla="*/ 233 h 743"/>
                <a:gd name="T8" fmla="*/ 3169 w 3169"/>
                <a:gd name="T9" fmla="*/ 204 h 743"/>
                <a:gd name="T10" fmla="*/ 3115 w 3169"/>
                <a:gd name="T11" fmla="*/ 186 h 743"/>
                <a:gd name="T12" fmla="*/ 2422 w 3169"/>
                <a:gd name="T13" fmla="*/ 221 h 743"/>
                <a:gd name="T14" fmla="*/ 2003 w 3169"/>
                <a:gd name="T15" fmla="*/ 221 h 743"/>
                <a:gd name="T16" fmla="*/ 1459 w 3169"/>
                <a:gd name="T17" fmla="*/ 186 h 743"/>
                <a:gd name="T18" fmla="*/ 1543 w 3169"/>
                <a:gd name="T19" fmla="*/ 168 h 743"/>
                <a:gd name="T20" fmla="*/ 2039 w 3169"/>
                <a:gd name="T21" fmla="*/ 0 h 743"/>
                <a:gd name="T22" fmla="*/ 1961 w 3169"/>
                <a:gd name="T23" fmla="*/ 24 h 743"/>
                <a:gd name="T24" fmla="*/ 1836 w 3169"/>
                <a:gd name="T25" fmla="*/ 66 h 743"/>
                <a:gd name="T26" fmla="*/ 1602 w 3169"/>
                <a:gd name="T27" fmla="*/ 138 h 743"/>
                <a:gd name="T28" fmla="*/ 1339 w 3169"/>
                <a:gd name="T29" fmla="*/ 198 h 743"/>
                <a:gd name="T30" fmla="*/ 1268 w 3169"/>
                <a:gd name="T31" fmla="*/ 251 h 743"/>
                <a:gd name="T32" fmla="*/ 765 w 3169"/>
                <a:gd name="T33" fmla="*/ 413 h 743"/>
                <a:gd name="T34" fmla="*/ 335 w 3169"/>
                <a:gd name="T35" fmla="*/ 503 h 743"/>
                <a:gd name="T36" fmla="*/ 0 w 3169"/>
                <a:gd name="T37" fmla="*/ 617 h 743"/>
                <a:gd name="T38" fmla="*/ 299 w 3169"/>
                <a:gd name="T39" fmla="*/ 539 h 743"/>
                <a:gd name="T40" fmla="*/ 735 w 3169"/>
                <a:gd name="T41" fmla="*/ 449 h 743"/>
                <a:gd name="T42" fmla="*/ 1178 w 3169"/>
                <a:gd name="T43" fmla="*/ 311 h 743"/>
                <a:gd name="T44" fmla="*/ 981 w 3169"/>
                <a:gd name="T45" fmla="*/ 491 h 743"/>
                <a:gd name="T46" fmla="*/ 867 w 3169"/>
                <a:gd name="T47" fmla="*/ 743 h 743"/>
                <a:gd name="T48" fmla="*/ 861 w 3169"/>
                <a:gd name="T49" fmla="*/ 743 h 743"/>
                <a:gd name="T50" fmla="*/ 933 w 3169"/>
                <a:gd name="T51" fmla="*/ 743 h 743"/>
                <a:gd name="T52" fmla="*/ 1022 w 3169"/>
                <a:gd name="T53" fmla="*/ 497 h 743"/>
                <a:gd name="T54" fmla="*/ 1297 w 3169"/>
                <a:gd name="T55" fmla="*/ 281 h 743"/>
                <a:gd name="T56" fmla="*/ 1531 w 3169"/>
                <a:gd name="T57" fmla="*/ 449 h 743"/>
                <a:gd name="T58" fmla="*/ 1770 w 3169"/>
                <a:gd name="T59" fmla="*/ 677 h 743"/>
                <a:gd name="T60" fmla="*/ 1854 w 3169"/>
                <a:gd name="T61" fmla="*/ 743 h 743"/>
                <a:gd name="T62" fmla="*/ 1919 w 3169"/>
                <a:gd name="T63" fmla="*/ 743 h 743"/>
                <a:gd name="T64" fmla="*/ 1692 w 3169"/>
                <a:gd name="T65" fmla="*/ 527 h 743"/>
                <a:gd name="T66" fmla="*/ 1387 w 3169"/>
                <a:gd name="T67" fmla="*/ 239 h 743"/>
                <a:gd name="T68" fmla="*/ 1387 w 3169"/>
                <a:gd name="T69" fmla="*/ 239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3564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3565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3566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3567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3568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3569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>
                <a:gd name="T0" fmla="*/ 871 w 3188"/>
                <a:gd name="T1" fmla="*/ 1423 h 2024"/>
                <a:gd name="T2" fmla="*/ 907 w 3188"/>
                <a:gd name="T3" fmla="*/ 1393 h 2024"/>
                <a:gd name="T4" fmla="*/ 991 w 3188"/>
                <a:gd name="T5" fmla="*/ 1320 h 2024"/>
                <a:gd name="T6" fmla="*/ 1033 w 3188"/>
                <a:gd name="T7" fmla="*/ 1297 h 2024"/>
                <a:gd name="T8" fmla="*/ 1086 w 3188"/>
                <a:gd name="T9" fmla="*/ 1249 h 2024"/>
                <a:gd name="T10" fmla="*/ 1123 w 3188"/>
                <a:gd name="T11" fmla="*/ 1219 h 2024"/>
                <a:gd name="T12" fmla="*/ 1057 w 3188"/>
                <a:gd name="T13" fmla="*/ 1153 h 2024"/>
                <a:gd name="T14" fmla="*/ 877 w 3188"/>
                <a:gd name="T15" fmla="*/ 1021 h 2024"/>
                <a:gd name="T16" fmla="*/ 655 w 3188"/>
                <a:gd name="T17" fmla="*/ 907 h 2024"/>
                <a:gd name="T18" fmla="*/ 655 w 3188"/>
                <a:gd name="T19" fmla="*/ 846 h 2024"/>
                <a:gd name="T20" fmla="*/ 643 w 3188"/>
                <a:gd name="T21" fmla="*/ 708 h 2024"/>
                <a:gd name="T22" fmla="*/ 552 w 3188"/>
                <a:gd name="T23" fmla="*/ 642 h 2024"/>
                <a:gd name="T24" fmla="*/ 510 w 3188"/>
                <a:gd name="T25" fmla="*/ 570 h 2024"/>
                <a:gd name="T26" fmla="*/ 637 w 3188"/>
                <a:gd name="T27" fmla="*/ 564 h 2024"/>
                <a:gd name="T28" fmla="*/ 763 w 3188"/>
                <a:gd name="T29" fmla="*/ 570 h 2024"/>
                <a:gd name="T30" fmla="*/ 1091 w 3188"/>
                <a:gd name="T31" fmla="*/ 850 h 2024"/>
                <a:gd name="T32" fmla="*/ 1009 w 3188"/>
                <a:gd name="T33" fmla="*/ 566 h 2024"/>
                <a:gd name="T34" fmla="*/ 1054 w 3188"/>
                <a:gd name="T35" fmla="*/ 265 h 2024"/>
                <a:gd name="T36" fmla="*/ 1249 w 3188"/>
                <a:gd name="T37" fmla="*/ 0 h 2024"/>
                <a:gd name="T38" fmla="*/ 1466 w 3188"/>
                <a:gd name="T39" fmla="*/ 292 h 2024"/>
                <a:gd name="T40" fmla="*/ 1475 w 3188"/>
                <a:gd name="T41" fmla="*/ 548 h 2024"/>
                <a:gd name="T42" fmla="*/ 1567 w 3188"/>
                <a:gd name="T43" fmla="*/ 630 h 2024"/>
                <a:gd name="T44" fmla="*/ 1795 w 3188"/>
                <a:gd name="T45" fmla="*/ 365 h 2024"/>
                <a:gd name="T46" fmla="*/ 2245 w 3188"/>
                <a:gd name="T47" fmla="*/ 150 h 2024"/>
                <a:gd name="T48" fmla="*/ 2618 w 3188"/>
                <a:gd name="T49" fmla="*/ 180 h 2024"/>
                <a:gd name="T50" fmla="*/ 3050 w 3188"/>
                <a:gd name="T51" fmla="*/ 150 h 2024"/>
                <a:gd name="T52" fmla="*/ 3140 w 3188"/>
                <a:gd name="T53" fmla="*/ 210 h 2024"/>
                <a:gd name="T54" fmla="*/ 2990 w 3188"/>
                <a:gd name="T55" fmla="*/ 210 h 2024"/>
                <a:gd name="T56" fmla="*/ 2834 w 3188"/>
                <a:gd name="T57" fmla="*/ 377 h 2024"/>
                <a:gd name="T58" fmla="*/ 2702 w 3188"/>
                <a:gd name="T59" fmla="*/ 648 h 2024"/>
                <a:gd name="T60" fmla="*/ 2582 w 3188"/>
                <a:gd name="T61" fmla="*/ 828 h 2024"/>
                <a:gd name="T62" fmla="*/ 2234 w 3188"/>
                <a:gd name="T63" fmla="*/ 1009 h 2024"/>
                <a:gd name="T64" fmla="*/ 1963 w 3188"/>
                <a:gd name="T65" fmla="*/ 1075 h 2024"/>
                <a:gd name="T66" fmla="*/ 2257 w 3188"/>
                <a:gd name="T67" fmla="*/ 1111 h 2024"/>
                <a:gd name="T68" fmla="*/ 2600 w 3188"/>
                <a:gd name="T69" fmla="*/ 1207 h 2024"/>
                <a:gd name="T70" fmla="*/ 2894 w 3188"/>
                <a:gd name="T71" fmla="*/ 1441 h 2024"/>
                <a:gd name="T72" fmla="*/ 3122 w 3188"/>
                <a:gd name="T73" fmla="*/ 1555 h 2024"/>
                <a:gd name="T74" fmla="*/ 3032 w 3188"/>
                <a:gd name="T75" fmla="*/ 1585 h 2024"/>
                <a:gd name="T76" fmla="*/ 3008 w 3188"/>
                <a:gd name="T77" fmla="*/ 1591 h 2024"/>
                <a:gd name="T78" fmla="*/ 2960 w 3188"/>
                <a:gd name="T79" fmla="*/ 1597 h 2024"/>
                <a:gd name="T80" fmla="*/ 2882 w 3188"/>
                <a:gd name="T81" fmla="*/ 1609 h 2024"/>
                <a:gd name="T82" fmla="*/ 2846 w 3188"/>
                <a:gd name="T83" fmla="*/ 1609 h 2024"/>
                <a:gd name="T84" fmla="*/ 2774 w 3188"/>
                <a:gd name="T85" fmla="*/ 1615 h 2024"/>
                <a:gd name="T86" fmla="*/ 2726 w 3188"/>
                <a:gd name="T87" fmla="*/ 1621 h 2024"/>
                <a:gd name="T88" fmla="*/ 2708 w 3188"/>
                <a:gd name="T89" fmla="*/ 1621 h 2024"/>
                <a:gd name="T90" fmla="*/ 2594 w 3188"/>
                <a:gd name="T91" fmla="*/ 1657 h 2024"/>
                <a:gd name="T92" fmla="*/ 2533 w 3188"/>
                <a:gd name="T93" fmla="*/ 1663 h 2024"/>
                <a:gd name="T94" fmla="*/ 2444 w 3188"/>
                <a:gd name="T95" fmla="*/ 1675 h 2024"/>
                <a:gd name="T96" fmla="*/ 2378 w 3188"/>
                <a:gd name="T97" fmla="*/ 1687 h 2024"/>
                <a:gd name="T98" fmla="*/ 2360 w 3188"/>
                <a:gd name="T99" fmla="*/ 1705 h 2024"/>
                <a:gd name="T100" fmla="*/ 2305 w 3188"/>
                <a:gd name="T101" fmla="*/ 1687 h 2024"/>
                <a:gd name="T102" fmla="*/ 2263 w 3188"/>
                <a:gd name="T103" fmla="*/ 1663 h 2024"/>
                <a:gd name="T104" fmla="*/ 2017 w 3188"/>
                <a:gd name="T105" fmla="*/ 1585 h 2024"/>
                <a:gd name="T106" fmla="*/ 1711 w 3188"/>
                <a:gd name="T107" fmla="*/ 1453 h 2024"/>
                <a:gd name="T108" fmla="*/ 1880 w 3188"/>
                <a:gd name="T109" fmla="*/ 1844 h 2024"/>
                <a:gd name="T110" fmla="*/ 1771 w 3188"/>
                <a:gd name="T111" fmla="*/ 1922 h 2024"/>
                <a:gd name="T112" fmla="*/ 1531 w 3188"/>
                <a:gd name="T113" fmla="*/ 1753 h 2024"/>
                <a:gd name="T114" fmla="*/ 1411 w 3188"/>
                <a:gd name="T115" fmla="*/ 1477 h 2024"/>
                <a:gd name="T116" fmla="*/ 1219 w 3188"/>
                <a:gd name="T117" fmla="*/ 1291 h 2024"/>
                <a:gd name="T118" fmla="*/ 127 w 3188"/>
                <a:gd name="T119" fmla="*/ 2006 h 2024"/>
                <a:gd name="T120" fmla="*/ 865 w 3188"/>
                <a:gd name="T121" fmla="*/ 1429 h 2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3570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>
                <a:gd name="T0" fmla="*/ 318 w 2144"/>
                <a:gd name="T1" fmla="*/ 1078 h 1787"/>
                <a:gd name="T2" fmla="*/ 217 w 2144"/>
                <a:gd name="T3" fmla="*/ 928 h 1787"/>
                <a:gd name="T4" fmla="*/ 102 w 2144"/>
                <a:gd name="T5" fmla="*/ 808 h 1787"/>
                <a:gd name="T6" fmla="*/ 36 w 2144"/>
                <a:gd name="T7" fmla="*/ 742 h 1787"/>
                <a:gd name="T8" fmla="*/ 0 w 2144"/>
                <a:gd name="T9" fmla="*/ 700 h 1787"/>
                <a:gd name="T10" fmla="*/ 270 w 2144"/>
                <a:gd name="T11" fmla="*/ 958 h 1787"/>
                <a:gd name="T12" fmla="*/ 294 w 2144"/>
                <a:gd name="T13" fmla="*/ 1006 h 1787"/>
                <a:gd name="T14" fmla="*/ 367 w 2144"/>
                <a:gd name="T15" fmla="*/ 670 h 1787"/>
                <a:gd name="T16" fmla="*/ 379 w 2144"/>
                <a:gd name="T17" fmla="*/ 411 h 1787"/>
                <a:gd name="T18" fmla="*/ 347 w 2144"/>
                <a:gd name="T19" fmla="*/ 118 h 1787"/>
                <a:gd name="T20" fmla="*/ 393 w 2144"/>
                <a:gd name="T21" fmla="*/ 0 h 1787"/>
                <a:gd name="T22" fmla="*/ 397 w 2144"/>
                <a:gd name="T23" fmla="*/ 357 h 1787"/>
                <a:gd name="T24" fmla="*/ 421 w 2144"/>
                <a:gd name="T25" fmla="*/ 609 h 1787"/>
                <a:gd name="T26" fmla="*/ 385 w 2144"/>
                <a:gd name="T27" fmla="*/ 826 h 1787"/>
                <a:gd name="T28" fmla="*/ 385 w 2144"/>
                <a:gd name="T29" fmla="*/ 1036 h 1787"/>
                <a:gd name="T30" fmla="*/ 877 w 2144"/>
                <a:gd name="T31" fmla="*/ 784 h 1787"/>
                <a:gd name="T32" fmla="*/ 1309 w 2144"/>
                <a:gd name="T33" fmla="*/ 555 h 1787"/>
                <a:gd name="T34" fmla="*/ 1802 w 2144"/>
                <a:gd name="T35" fmla="*/ 249 h 1787"/>
                <a:gd name="T36" fmla="*/ 2096 w 2144"/>
                <a:gd name="T37" fmla="*/ 69 h 1787"/>
                <a:gd name="T38" fmla="*/ 1814 w 2144"/>
                <a:gd name="T39" fmla="*/ 279 h 1787"/>
                <a:gd name="T40" fmla="*/ 1453 w 2144"/>
                <a:gd name="T41" fmla="*/ 501 h 1787"/>
                <a:gd name="T42" fmla="*/ 1123 w 2144"/>
                <a:gd name="T43" fmla="*/ 700 h 1787"/>
                <a:gd name="T44" fmla="*/ 739 w 2144"/>
                <a:gd name="T45" fmla="*/ 898 h 1787"/>
                <a:gd name="T46" fmla="*/ 463 w 2144"/>
                <a:gd name="T47" fmla="*/ 1084 h 1787"/>
                <a:gd name="T48" fmla="*/ 817 w 2144"/>
                <a:gd name="T49" fmla="*/ 1193 h 1787"/>
                <a:gd name="T50" fmla="*/ 1285 w 2144"/>
                <a:gd name="T51" fmla="*/ 1187 h 1787"/>
                <a:gd name="T52" fmla="*/ 1916 w 2144"/>
                <a:gd name="T53" fmla="*/ 1396 h 1787"/>
                <a:gd name="T54" fmla="*/ 2144 w 2144"/>
                <a:gd name="T55" fmla="*/ 1420 h 1787"/>
                <a:gd name="T56" fmla="*/ 1814 w 2144"/>
                <a:gd name="T57" fmla="*/ 1408 h 1787"/>
                <a:gd name="T58" fmla="*/ 1435 w 2144"/>
                <a:gd name="T59" fmla="*/ 1288 h 1787"/>
                <a:gd name="T60" fmla="*/ 1219 w 2144"/>
                <a:gd name="T61" fmla="*/ 1229 h 1787"/>
                <a:gd name="T62" fmla="*/ 799 w 2144"/>
                <a:gd name="T63" fmla="*/ 1223 h 1787"/>
                <a:gd name="T64" fmla="*/ 505 w 2144"/>
                <a:gd name="T65" fmla="*/ 1145 h 1787"/>
                <a:gd name="T66" fmla="*/ 733 w 2144"/>
                <a:gd name="T67" fmla="*/ 1378 h 1787"/>
                <a:gd name="T68" fmla="*/ 877 w 2144"/>
                <a:gd name="T69" fmla="*/ 1619 h 1787"/>
                <a:gd name="T70" fmla="*/ 1009 w 2144"/>
                <a:gd name="T71" fmla="*/ 1787 h 1787"/>
                <a:gd name="T72" fmla="*/ 817 w 2144"/>
                <a:gd name="T73" fmla="*/ 1607 h 1787"/>
                <a:gd name="T74" fmla="*/ 673 w 2144"/>
                <a:gd name="T75" fmla="*/ 1372 h 1787"/>
                <a:gd name="T76" fmla="*/ 415 w 2144"/>
                <a:gd name="T77" fmla="*/ 1109 h 1787"/>
                <a:gd name="T78" fmla="*/ 318 w 2144"/>
                <a:gd name="T79" fmla="*/ 1078 h 1787"/>
                <a:gd name="T80" fmla="*/ 318 w 2144"/>
                <a:gd name="T81" fmla="*/ 1078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3571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>
                <a:gd name="T0" fmla="*/ 1814 w 2828"/>
                <a:gd name="T1" fmla="*/ 606 h 2366"/>
                <a:gd name="T2" fmla="*/ 1615 w 2828"/>
                <a:gd name="T3" fmla="*/ 252 h 2366"/>
                <a:gd name="T4" fmla="*/ 1345 w 2828"/>
                <a:gd name="T5" fmla="*/ 132 h 2366"/>
                <a:gd name="T6" fmla="*/ 1381 w 2828"/>
                <a:gd name="T7" fmla="*/ 492 h 2366"/>
                <a:gd name="T8" fmla="*/ 955 w 2828"/>
                <a:gd name="T9" fmla="*/ 221 h 2366"/>
                <a:gd name="T10" fmla="*/ 877 w 2828"/>
                <a:gd name="T11" fmla="*/ 161 h 2366"/>
                <a:gd name="T12" fmla="*/ 841 w 2828"/>
                <a:gd name="T13" fmla="*/ 167 h 2366"/>
                <a:gd name="T14" fmla="*/ 720 w 2828"/>
                <a:gd name="T15" fmla="*/ 161 h 2366"/>
                <a:gd name="T16" fmla="*/ 613 w 2828"/>
                <a:gd name="T17" fmla="*/ 144 h 2366"/>
                <a:gd name="T18" fmla="*/ 492 w 2828"/>
                <a:gd name="T19" fmla="*/ 161 h 2366"/>
                <a:gd name="T20" fmla="*/ 432 w 2828"/>
                <a:gd name="T21" fmla="*/ 150 h 2366"/>
                <a:gd name="T22" fmla="*/ 342 w 2828"/>
                <a:gd name="T23" fmla="*/ 138 h 2366"/>
                <a:gd name="T24" fmla="*/ 246 w 2828"/>
                <a:gd name="T25" fmla="*/ 126 h 2366"/>
                <a:gd name="T26" fmla="*/ 174 w 2828"/>
                <a:gd name="T27" fmla="*/ 114 h 2366"/>
                <a:gd name="T28" fmla="*/ 216 w 2828"/>
                <a:gd name="T29" fmla="*/ 240 h 2366"/>
                <a:gd name="T30" fmla="*/ 607 w 2828"/>
                <a:gd name="T31" fmla="*/ 588 h 2366"/>
                <a:gd name="T32" fmla="*/ 1177 w 2828"/>
                <a:gd name="T33" fmla="*/ 817 h 2366"/>
                <a:gd name="T34" fmla="*/ 972 w 2828"/>
                <a:gd name="T35" fmla="*/ 871 h 2366"/>
                <a:gd name="T36" fmla="*/ 492 w 2828"/>
                <a:gd name="T37" fmla="*/ 1111 h 2366"/>
                <a:gd name="T38" fmla="*/ 276 w 2828"/>
                <a:gd name="T39" fmla="*/ 1441 h 2366"/>
                <a:gd name="T40" fmla="*/ 42 w 2828"/>
                <a:gd name="T41" fmla="*/ 1441 h 2366"/>
                <a:gd name="T42" fmla="*/ 367 w 2828"/>
                <a:gd name="T43" fmla="*/ 1585 h 2366"/>
                <a:gd name="T44" fmla="*/ 949 w 2828"/>
                <a:gd name="T45" fmla="*/ 1712 h 2366"/>
                <a:gd name="T46" fmla="*/ 1519 w 2828"/>
                <a:gd name="T47" fmla="*/ 1537 h 2366"/>
                <a:gd name="T48" fmla="*/ 1735 w 2828"/>
                <a:gd name="T49" fmla="*/ 1513 h 2366"/>
                <a:gd name="T50" fmla="*/ 1723 w 2828"/>
                <a:gd name="T51" fmla="*/ 1802 h 2366"/>
                <a:gd name="T52" fmla="*/ 2042 w 2828"/>
                <a:gd name="T53" fmla="*/ 2229 h 2366"/>
                <a:gd name="T54" fmla="*/ 2191 w 2828"/>
                <a:gd name="T55" fmla="*/ 2133 h 2366"/>
                <a:gd name="T56" fmla="*/ 2270 w 2828"/>
                <a:gd name="T57" fmla="*/ 1970 h 2366"/>
                <a:gd name="T58" fmla="*/ 2233 w 2828"/>
                <a:gd name="T59" fmla="*/ 1573 h 2366"/>
                <a:gd name="T60" fmla="*/ 2294 w 2828"/>
                <a:gd name="T61" fmla="*/ 1483 h 2366"/>
                <a:gd name="T62" fmla="*/ 2588 w 2828"/>
                <a:gd name="T63" fmla="*/ 1688 h 2366"/>
                <a:gd name="T64" fmla="*/ 2695 w 2828"/>
                <a:gd name="T65" fmla="*/ 1682 h 2366"/>
                <a:gd name="T66" fmla="*/ 2588 w 2828"/>
                <a:gd name="T67" fmla="*/ 1543 h 2366"/>
                <a:gd name="T68" fmla="*/ 2510 w 2828"/>
                <a:gd name="T69" fmla="*/ 1357 h 2366"/>
                <a:gd name="T70" fmla="*/ 2354 w 2828"/>
                <a:gd name="T71" fmla="*/ 1184 h 2366"/>
                <a:gd name="T72" fmla="*/ 2102 w 2828"/>
                <a:gd name="T73" fmla="*/ 931 h 2366"/>
                <a:gd name="T74" fmla="*/ 2137 w 2828"/>
                <a:gd name="T75" fmla="*/ 907 h 2366"/>
                <a:gd name="T76" fmla="*/ 2215 w 2828"/>
                <a:gd name="T77" fmla="*/ 871 h 2366"/>
                <a:gd name="T78" fmla="*/ 2324 w 2828"/>
                <a:gd name="T79" fmla="*/ 817 h 2366"/>
                <a:gd name="T80" fmla="*/ 2372 w 2828"/>
                <a:gd name="T81" fmla="*/ 787 h 2366"/>
                <a:gd name="T82" fmla="*/ 2078 w 2828"/>
                <a:gd name="T83" fmla="*/ 865 h 2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3572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>
                <a:gd name="T0" fmla="*/ 1842 w 2153"/>
                <a:gd name="T1" fmla="*/ 851 h 1930"/>
                <a:gd name="T2" fmla="*/ 1937 w 2153"/>
                <a:gd name="T3" fmla="*/ 1019 h 1930"/>
                <a:gd name="T4" fmla="*/ 2051 w 2153"/>
                <a:gd name="T5" fmla="*/ 1168 h 1930"/>
                <a:gd name="T6" fmla="*/ 2117 w 2153"/>
                <a:gd name="T7" fmla="*/ 1246 h 1930"/>
                <a:gd name="T8" fmla="*/ 2153 w 2153"/>
                <a:gd name="T9" fmla="*/ 1294 h 1930"/>
                <a:gd name="T10" fmla="*/ 1889 w 2153"/>
                <a:gd name="T11" fmla="*/ 977 h 1930"/>
                <a:gd name="T12" fmla="*/ 1860 w 2153"/>
                <a:gd name="T13" fmla="*/ 929 h 1930"/>
                <a:gd name="T14" fmla="*/ 1782 w 2153"/>
                <a:gd name="T15" fmla="*/ 1240 h 1930"/>
                <a:gd name="T16" fmla="*/ 1770 w 2153"/>
                <a:gd name="T17" fmla="*/ 1486 h 1930"/>
                <a:gd name="T18" fmla="*/ 1818 w 2153"/>
                <a:gd name="T19" fmla="*/ 1906 h 1930"/>
                <a:gd name="T20" fmla="*/ 1788 w 2153"/>
                <a:gd name="T21" fmla="*/ 1930 h 1930"/>
                <a:gd name="T22" fmla="*/ 1746 w 2153"/>
                <a:gd name="T23" fmla="*/ 1534 h 1930"/>
                <a:gd name="T24" fmla="*/ 1728 w 2153"/>
                <a:gd name="T25" fmla="*/ 1288 h 1930"/>
                <a:gd name="T26" fmla="*/ 1764 w 2153"/>
                <a:gd name="T27" fmla="*/ 1085 h 1930"/>
                <a:gd name="T28" fmla="*/ 1770 w 2153"/>
                <a:gd name="T29" fmla="*/ 875 h 1930"/>
                <a:gd name="T30" fmla="*/ 1268 w 2153"/>
                <a:gd name="T31" fmla="*/ 1007 h 1930"/>
                <a:gd name="T32" fmla="*/ 825 w 2153"/>
                <a:gd name="T33" fmla="*/ 1132 h 1930"/>
                <a:gd name="T34" fmla="*/ 323 w 2153"/>
                <a:gd name="T35" fmla="*/ 1312 h 1930"/>
                <a:gd name="T36" fmla="*/ 18 w 2153"/>
                <a:gd name="T37" fmla="*/ 1420 h 1930"/>
                <a:gd name="T38" fmla="*/ 311 w 2153"/>
                <a:gd name="T39" fmla="*/ 1282 h 1930"/>
                <a:gd name="T40" fmla="*/ 682 w 2153"/>
                <a:gd name="T41" fmla="*/ 1144 h 1930"/>
                <a:gd name="T42" fmla="*/ 1022 w 2153"/>
                <a:gd name="T43" fmla="*/ 1037 h 1930"/>
                <a:gd name="T44" fmla="*/ 1411 w 2153"/>
                <a:gd name="T45" fmla="*/ 929 h 1930"/>
                <a:gd name="T46" fmla="*/ 1692 w 2153"/>
                <a:gd name="T47" fmla="*/ 815 h 1930"/>
                <a:gd name="T48" fmla="*/ 1333 w 2153"/>
                <a:gd name="T49" fmla="*/ 623 h 1930"/>
                <a:gd name="T50" fmla="*/ 861 w 2153"/>
                <a:gd name="T51" fmla="*/ 515 h 1930"/>
                <a:gd name="T52" fmla="*/ 227 w 2153"/>
                <a:gd name="T53" fmla="*/ 161 h 1930"/>
                <a:gd name="T54" fmla="*/ 0 w 2153"/>
                <a:gd name="T55" fmla="*/ 83 h 1930"/>
                <a:gd name="T56" fmla="*/ 329 w 2153"/>
                <a:gd name="T57" fmla="*/ 179 h 1930"/>
                <a:gd name="T58" fmla="*/ 712 w 2153"/>
                <a:gd name="T59" fmla="*/ 383 h 1930"/>
                <a:gd name="T60" fmla="*/ 933 w 2153"/>
                <a:gd name="T61" fmla="*/ 491 h 1930"/>
                <a:gd name="T62" fmla="*/ 1351 w 2153"/>
                <a:gd name="T63" fmla="*/ 593 h 1930"/>
                <a:gd name="T64" fmla="*/ 1650 w 2153"/>
                <a:gd name="T65" fmla="*/ 743 h 1930"/>
                <a:gd name="T66" fmla="*/ 1423 w 2153"/>
                <a:gd name="T67" fmla="*/ 461 h 1930"/>
                <a:gd name="T68" fmla="*/ 1286 w 2153"/>
                <a:gd name="T69" fmla="*/ 191 h 1930"/>
                <a:gd name="T70" fmla="*/ 1154 w 2153"/>
                <a:gd name="T71" fmla="*/ 0 h 1930"/>
                <a:gd name="T72" fmla="*/ 1339 w 2153"/>
                <a:gd name="T73" fmla="*/ 215 h 1930"/>
                <a:gd name="T74" fmla="*/ 1489 w 2153"/>
                <a:gd name="T75" fmla="*/ 485 h 1930"/>
                <a:gd name="T76" fmla="*/ 1746 w 2153"/>
                <a:gd name="T77" fmla="*/ 803 h 1930"/>
                <a:gd name="T78" fmla="*/ 1842 w 2153"/>
                <a:gd name="T79" fmla="*/ 851 h 1930"/>
                <a:gd name="T80" fmla="*/ 1842 w 2153"/>
                <a:gd name="T81" fmla="*/ 851 h 19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3573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3574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3575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23576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23577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DE41E225-3D74-4A1F-B97D-210773477915}" type="slidenum">
              <a:rPr lang="cs-CZ"/>
              <a:pPr/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0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>
    <p:cover dir="d"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12AAA8DF-0A8D-4C93-BFE5-899CABB7C4E1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transition>
    <p:cover dir="d"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/>
              <a:t>VY_32_INOVACE_24_Opakování – velká hospodářská krize</a:t>
            </a:r>
          </a:p>
        </p:txBody>
      </p:sp>
      <p:pic>
        <p:nvPicPr>
          <p:cNvPr id="3072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2400">
                <a:cs typeface="Arial" charset="0"/>
              </a:rPr>
              <a:t>Základní škola a Mateřská škola Choustník, okres Tábor</a:t>
            </a:r>
            <a:endParaRPr lang="cs-CZ" sz="240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ransition advClick="0" advTm="5000">
    <p:cover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/>
              <a:t>Kontrolní opakovací test D – 9. třída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Velká hospodářská </a:t>
            </a:r>
            <a:r>
              <a:rPr lang="cs-CZ" dirty="0"/>
              <a:t>krize</a:t>
            </a:r>
          </a:p>
        </p:txBody>
      </p:sp>
    </p:spTree>
  </p:cSld>
  <p:clrMapOvr>
    <a:masterClrMapping/>
  </p:clrMapOvr>
  <p:transition advClick="0" advTm="5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/>
              <a:t>1) Velká hospodářská krize dopadla z uvedených velmocí nejméně na: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2405063"/>
          </a:xfrm>
        </p:spPr>
        <p:txBody>
          <a:bodyPr/>
          <a:lstStyle/>
          <a:p>
            <a:pPr marL="571500" indent="-571500">
              <a:buFont typeface="Wingdings" pitchFamily="2" charset="2"/>
              <a:buAutoNum type="alphaLcParenR"/>
            </a:pPr>
            <a:r>
              <a:rPr lang="cs-CZ"/>
              <a:t>Anglii</a:t>
            </a:r>
          </a:p>
          <a:p>
            <a:pPr marL="571500" indent="-571500">
              <a:buFont typeface="Wingdings" pitchFamily="2" charset="2"/>
              <a:buAutoNum type="alphaLcParenR"/>
            </a:pPr>
            <a:r>
              <a:rPr lang="cs-CZ"/>
              <a:t>Německo</a:t>
            </a:r>
          </a:p>
          <a:p>
            <a:pPr marL="571500" indent="-571500">
              <a:buFont typeface="Wingdings" pitchFamily="2" charset="2"/>
              <a:buAutoNum type="alphaLcParenR"/>
            </a:pPr>
            <a:r>
              <a:rPr lang="cs-CZ"/>
              <a:t>USA</a:t>
            </a:r>
          </a:p>
          <a:p>
            <a:pPr marL="571500" indent="-571500">
              <a:buFont typeface="Wingdings" pitchFamily="2" charset="2"/>
              <a:buAutoNum type="alphaLcParenR"/>
            </a:pPr>
            <a:r>
              <a:rPr lang="cs-CZ"/>
              <a:t>Francii</a:t>
            </a:r>
          </a:p>
          <a:p>
            <a:pPr marL="571500" indent="-571500">
              <a:buFont typeface="Wingdings" pitchFamily="2" charset="2"/>
              <a:buNone/>
            </a:pPr>
            <a:endParaRPr lang="cs-CZ"/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592138" y="4451350"/>
            <a:ext cx="75803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sz="4000">
                <a:solidFill>
                  <a:schemeClr val="tx2"/>
                </a:solidFill>
              </a:rPr>
              <a:t>2) Proč?: ……………………………</a:t>
            </a:r>
            <a:r>
              <a:rPr lang="cs-CZ" sz="4000"/>
              <a:t> </a:t>
            </a:r>
          </a:p>
        </p:txBody>
      </p:sp>
    </p:spTree>
  </p:cSld>
  <p:clrMapOvr>
    <a:masterClrMapping/>
  </p:clrMapOvr>
  <p:transition advClick="0" advTm="5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620713"/>
            <a:ext cx="8001000" cy="1539875"/>
          </a:xfrm>
        </p:spPr>
        <p:txBody>
          <a:bodyPr/>
          <a:lstStyle/>
          <a:p>
            <a:r>
              <a:rPr lang="cs-CZ" sz="4000"/>
              <a:t>3) Jak se nazýval program překonání důsledků hospodářské krize  v USA?: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463800"/>
            <a:ext cx="8229600" cy="1069975"/>
          </a:xfrm>
        </p:spPr>
        <p:txBody>
          <a:bodyPr/>
          <a:lstStyle/>
          <a:p>
            <a:pPr marL="609600" indent="-609600">
              <a:buFont typeface="Wingdings" pitchFamily="2" charset="2"/>
              <a:buNone/>
            </a:pPr>
            <a:r>
              <a:rPr lang="cs-CZ" sz="3000">
                <a:latin typeface="Verdana" pitchFamily="34" charset="0"/>
              </a:rPr>
              <a:t>……………………………………….</a:t>
            </a:r>
          </a:p>
          <a:p>
            <a:pPr marL="609600" indent="-609600">
              <a:buFont typeface="Wingdings" pitchFamily="2" charset="2"/>
              <a:buNone/>
            </a:pPr>
            <a:endParaRPr lang="cs-CZ"/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611188" y="3357563"/>
            <a:ext cx="7489825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sz="3600"/>
              <a:t>Jak se jmenoval prezident USA, který s tímto programem přišel  a vyhrál s ním volby?: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539750" y="5300663"/>
            <a:ext cx="74168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Clr>
                <a:schemeClr val="tx2"/>
              </a:buClr>
            </a:pPr>
            <a:r>
              <a:rPr lang="cs-CZ" sz="3000">
                <a:latin typeface="Verdana" pitchFamily="34" charset="0"/>
              </a:rPr>
              <a:t>……………………………………………</a:t>
            </a:r>
          </a:p>
        </p:txBody>
      </p:sp>
    </p:spTree>
  </p:cSld>
  <p:clrMapOvr>
    <a:masterClrMapping/>
  </p:clrMapOvr>
  <p:transition advClick="0" advTm="5000">
    <p:cover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268413"/>
            <a:ext cx="8001000" cy="1216025"/>
          </a:xfrm>
        </p:spPr>
        <p:txBody>
          <a:bodyPr/>
          <a:lstStyle/>
          <a:p>
            <a:r>
              <a:rPr lang="cs-CZ" sz="4000"/>
              <a:t>4) Dopady hospodářské krize jsou živnou půdou pro rozvoj totalitních režimů např. fašismu. Ten se v Evropě poprvé objevil v: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3357563"/>
            <a:ext cx="8001000" cy="2970212"/>
          </a:xfrm>
        </p:spPr>
        <p:txBody>
          <a:bodyPr/>
          <a:lstStyle/>
          <a:p>
            <a:pPr marL="609600" indent="-609600">
              <a:buFont typeface="Wingdings" pitchFamily="2" charset="2"/>
              <a:buAutoNum type="alphaLcParenR"/>
            </a:pPr>
            <a:r>
              <a:rPr lang="cs-CZ">
                <a:solidFill>
                  <a:schemeClr val="tx2"/>
                </a:solidFill>
              </a:rPr>
              <a:t>Německu</a:t>
            </a:r>
          </a:p>
          <a:p>
            <a:pPr marL="609600" indent="-609600">
              <a:buFont typeface="Wingdings" pitchFamily="2" charset="2"/>
              <a:buAutoNum type="alphaLcParenR"/>
            </a:pPr>
            <a:r>
              <a:rPr lang="cs-CZ">
                <a:solidFill>
                  <a:schemeClr val="tx2"/>
                </a:solidFill>
              </a:rPr>
              <a:t>Francii</a:t>
            </a:r>
          </a:p>
          <a:p>
            <a:pPr marL="609600" indent="-609600">
              <a:buFont typeface="Wingdings" pitchFamily="2" charset="2"/>
              <a:buAutoNum type="alphaLcParenR"/>
            </a:pPr>
            <a:r>
              <a:rPr lang="cs-CZ">
                <a:solidFill>
                  <a:schemeClr val="tx2"/>
                </a:solidFill>
              </a:rPr>
              <a:t>Itálii</a:t>
            </a:r>
          </a:p>
          <a:p>
            <a:pPr marL="609600" indent="-609600">
              <a:buFont typeface="Wingdings" pitchFamily="2" charset="2"/>
              <a:buAutoNum type="alphaLcParenR"/>
            </a:pPr>
            <a:r>
              <a:rPr lang="cs-CZ">
                <a:solidFill>
                  <a:schemeClr val="tx2"/>
                </a:solidFill>
              </a:rPr>
              <a:t>Československu</a:t>
            </a:r>
          </a:p>
        </p:txBody>
      </p:sp>
    </p:spTree>
  </p:cSld>
  <p:clrMapOvr>
    <a:masterClrMapping/>
  </p:clrMapOvr>
  <p:transition advClick="0" advTm="5000">
    <p:cover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/>
              <a:t>Adolf Hitler sepsal svoje představy v knize, která se jmenovala: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05038"/>
            <a:ext cx="8229600" cy="3925887"/>
          </a:xfrm>
        </p:spPr>
        <p:txBody>
          <a:bodyPr/>
          <a:lstStyle/>
          <a:p>
            <a:r>
              <a:rPr lang="cs-CZ"/>
              <a:t>…………………………….</a:t>
            </a:r>
          </a:p>
        </p:txBody>
      </p:sp>
    </p:spTree>
  </p:cSld>
  <p:clrMapOvr>
    <a:masterClrMapping/>
  </p:clrMapOvr>
  <p:transition>
    <p:cover dir="d"/>
  </p:transition>
</p:sld>
</file>

<file path=ppt/theme/theme1.xml><?xml version="1.0" encoding="utf-8"?>
<a:theme xmlns:a="http://schemas.openxmlformats.org/drawingml/2006/main" name="Body">
  <a:themeElements>
    <a:clrScheme name="Body 2">
      <a:dk1>
        <a:srgbClr val="5B5B89"/>
      </a:dk1>
      <a:lt1>
        <a:srgbClr val="FFFFFF"/>
      </a:lt1>
      <a:dk2>
        <a:srgbClr val="666699"/>
      </a:dk2>
      <a:lt2>
        <a:srgbClr val="DFDEF6"/>
      </a:lt2>
      <a:accent1>
        <a:srgbClr val="6666FF"/>
      </a:accent1>
      <a:accent2>
        <a:srgbClr val="52527C"/>
      </a:accent2>
      <a:accent3>
        <a:srgbClr val="B8B8CA"/>
      </a:accent3>
      <a:accent4>
        <a:srgbClr val="DADADA"/>
      </a:accent4>
      <a:accent5>
        <a:srgbClr val="B8B8FF"/>
      </a:accent5>
      <a:accent6>
        <a:srgbClr val="494970"/>
      </a:accent6>
      <a:hlink>
        <a:srgbClr val="9999FF"/>
      </a:hlink>
      <a:folHlink>
        <a:srgbClr val="CCCCFF"/>
      </a:folHlink>
    </a:clrScheme>
    <a:fontScheme name="Bod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ody 1">
        <a:dk1>
          <a:srgbClr val="00008A"/>
        </a:dk1>
        <a:lt1>
          <a:srgbClr val="FFFFFF"/>
        </a:lt1>
        <a:dk2>
          <a:srgbClr val="000099"/>
        </a:dk2>
        <a:lt2>
          <a:srgbClr val="FFFFFF"/>
        </a:lt2>
        <a:accent1>
          <a:srgbClr val="0099FF"/>
        </a:accent1>
        <a:accent2>
          <a:srgbClr val="00007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6E"/>
        </a:accent6>
        <a:hlink>
          <a:srgbClr val="EAEAEA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2">
        <a:dk1>
          <a:srgbClr val="5B5B89"/>
        </a:dk1>
        <a:lt1>
          <a:srgbClr val="FFFFFF"/>
        </a:lt1>
        <a:dk2>
          <a:srgbClr val="666699"/>
        </a:dk2>
        <a:lt2>
          <a:srgbClr val="DFDEF6"/>
        </a:lt2>
        <a:accent1>
          <a:srgbClr val="6666FF"/>
        </a:accent1>
        <a:accent2>
          <a:srgbClr val="52527C"/>
        </a:accent2>
        <a:accent3>
          <a:srgbClr val="B8B8CA"/>
        </a:accent3>
        <a:accent4>
          <a:srgbClr val="DADADA"/>
        </a:accent4>
        <a:accent5>
          <a:srgbClr val="B8B8FF"/>
        </a:accent5>
        <a:accent6>
          <a:srgbClr val="494970"/>
        </a:accent6>
        <a:hlink>
          <a:srgbClr val="9999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3">
        <a:dk1>
          <a:srgbClr val="70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6000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560000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4">
        <a:dk1>
          <a:srgbClr val="000000"/>
        </a:dk1>
        <a:lt1>
          <a:srgbClr val="FDEB9D"/>
        </a:lt1>
        <a:dk2>
          <a:srgbClr val="000000"/>
        </a:dk2>
        <a:lt2>
          <a:srgbClr val="E0CE82"/>
        </a:lt2>
        <a:accent1>
          <a:srgbClr val="EAEAEA"/>
        </a:accent1>
        <a:accent2>
          <a:srgbClr val="C2B476"/>
        </a:accent2>
        <a:accent3>
          <a:srgbClr val="FEF3CC"/>
        </a:accent3>
        <a:accent4>
          <a:srgbClr val="000000"/>
        </a:accent4>
        <a:accent5>
          <a:srgbClr val="F3F3F3"/>
        </a:accent5>
        <a:accent6>
          <a:srgbClr val="B0A36A"/>
        </a:accent6>
        <a:hlink>
          <a:srgbClr val="A47900"/>
        </a:hlink>
        <a:folHlink>
          <a:srgbClr val="8C8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dy 5">
        <a:dk1>
          <a:srgbClr val="5B5E52"/>
        </a:dk1>
        <a:lt1>
          <a:srgbClr val="FFFFFF"/>
        </a:lt1>
        <a:dk2>
          <a:srgbClr val="686B5D"/>
        </a:dk2>
        <a:lt2>
          <a:srgbClr val="CCD5C7"/>
        </a:lt2>
        <a:accent1>
          <a:srgbClr val="809EA8"/>
        </a:accent1>
        <a:accent2>
          <a:srgbClr val="4F5147"/>
        </a:accent2>
        <a:accent3>
          <a:srgbClr val="B9BAB6"/>
        </a:accent3>
        <a:accent4>
          <a:srgbClr val="DADADA"/>
        </a:accent4>
        <a:accent5>
          <a:srgbClr val="C0CCD1"/>
        </a:accent5>
        <a:accent6>
          <a:srgbClr val="47493F"/>
        </a:accent6>
        <a:hlink>
          <a:srgbClr val="AAA854"/>
        </a:hlink>
        <a:folHlink>
          <a:srgbClr val="E1D09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6">
        <a:dk1>
          <a:srgbClr val="46532B"/>
        </a:dk1>
        <a:lt1>
          <a:srgbClr val="FFFFFF"/>
        </a:lt1>
        <a:dk2>
          <a:srgbClr val="4E5D31"/>
        </a:dk2>
        <a:lt2>
          <a:srgbClr val="FFFFCC"/>
        </a:lt2>
        <a:accent1>
          <a:srgbClr val="8F8C00"/>
        </a:accent1>
        <a:accent2>
          <a:srgbClr val="424F29"/>
        </a:accent2>
        <a:accent3>
          <a:srgbClr val="B2B6AD"/>
        </a:accent3>
        <a:accent4>
          <a:srgbClr val="DADADA"/>
        </a:accent4>
        <a:accent5>
          <a:srgbClr val="C6C5AA"/>
        </a:accent5>
        <a:accent6>
          <a:srgbClr val="3B4724"/>
        </a:accent6>
        <a:hlink>
          <a:srgbClr val="33CC33"/>
        </a:hlink>
        <a:folHlink>
          <a:srgbClr val="00A1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7">
        <a:dk1>
          <a:srgbClr val="007673"/>
        </a:dk1>
        <a:lt1>
          <a:srgbClr val="FFFFFF"/>
        </a:lt1>
        <a:dk2>
          <a:srgbClr val="008080"/>
        </a:dk2>
        <a:lt2>
          <a:srgbClr val="FFFF99"/>
        </a:lt2>
        <a:accent1>
          <a:srgbClr val="33CCCC"/>
        </a:accent1>
        <a:accent2>
          <a:srgbClr val="006462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005A58"/>
        </a:accent6>
        <a:hlink>
          <a:srgbClr val="FFCC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8">
        <a:dk1>
          <a:srgbClr val="000000"/>
        </a:dk1>
        <a:lt1>
          <a:srgbClr val="E6F8F4"/>
        </a:lt1>
        <a:dk2>
          <a:srgbClr val="000000"/>
        </a:dk2>
        <a:lt2>
          <a:srgbClr val="C5DBD6"/>
        </a:lt2>
        <a:accent1>
          <a:srgbClr val="CCFF99"/>
        </a:accent1>
        <a:accent2>
          <a:srgbClr val="ACBAB7"/>
        </a:accent2>
        <a:accent3>
          <a:srgbClr val="F0FBF8"/>
        </a:accent3>
        <a:accent4>
          <a:srgbClr val="000000"/>
        </a:accent4>
        <a:accent5>
          <a:srgbClr val="E2FFCA"/>
        </a:accent5>
        <a:accent6>
          <a:srgbClr val="9BA8A6"/>
        </a:accent6>
        <a:hlink>
          <a:srgbClr val="008080"/>
        </a:hlink>
        <a:folHlink>
          <a:srgbClr val="00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dy 9">
        <a:dk1>
          <a:srgbClr val="000000"/>
        </a:dk1>
        <a:lt1>
          <a:srgbClr val="EAEAEA"/>
        </a:lt1>
        <a:dk2>
          <a:srgbClr val="000000"/>
        </a:dk2>
        <a:lt2>
          <a:srgbClr val="D1D1D1"/>
        </a:lt2>
        <a:accent1>
          <a:srgbClr val="CCECFF"/>
        </a:accent1>
        <a:accent2>
          <a:srgbClr val="B2B2B2"/>
        </a:accent2>
        <a:accent3>
          <a:srgbClr val="F3F3F3"/>
        </a:accent3>
        <a:accent4>
          <a:srgbClr val="000000"/>
        </a:accent4>
        <a:accent5>
          <a:srgbClr val="E2F4FF"/>
        </a:accent5>
        <a:accent6>
          <a:srgbClr val="A1A1A1"/>
        </a:accent6>
        <a:hlink>
          <a:srgbClr val="7200E4"/>
        </a:hlink>
        <a:folHlink>
          <a:srgbClr val="00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Javor">
  <a:themeElements>
    <a:clrScheme name="Javor 1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CC"/>
      </a:hlink>
      <a:folHlink>
        <a:srgbClr val="CCCC00"/>
      </a:folHlink>
    </a:clrScheme>
    <a:fontScheme name="Javor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Javor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avor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119</TotalTime>
  <Words>119</Words>
  <Application>Microsoft Office PowerPoint</Application>
  <PresentationFormat>Předvádění na obrazovce (4:3)</PresentationFormat>
  <Paragraphs>21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Body</vt:lpstr>
      <vt:lpstr>Javor</vt:lpstr>
      <vt:lpstr>Výchozí návrh</vt:lpstr>
      <vt:lpstr>VY_32_INOVACE_24_Opakování – velká hospodářská krize</vt:lpstr>
      <vt:lpstr>Kontrolní opakovací test D – 9. třída</vt:lpstr>
      <vt:lpstr>1) Velká hospodářská krize dopadla z uvedených velmocí nejméně na:</vt:lpstr>
      <vt:lpstr>3) Jak se nazýval program překonání důsledků hospodářské krize  v USA?:</vt:lpstr>
      <vt:lpstr>4) Dopady hospodářské krize jsou živnou půdou pro rozvoj totalitních režimů např. fašismu. Ten se v Evropě poprvé objevil v:</vt:lpstr>
      <vt:lpstr>Adolf Hitler sepsal svoje představy v knize, která se jmenovala:</vt:lpstr>
    </vt:vector>
  </TitlesOfParts>
  <Company>Z.Š. Choustník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Kontrolní opakovací test D – 9. třída</dc:title>
  <dc:creator>Karel Krejza</dc:creator>
  <cp:lastModifiedBy>krejza</cp:lastModifiedBy>
  <cp:revision>7</cp:revision>
  <dcterms:created xsi:type="dcterms:W3CDTF">2010-12-03T09:07:37Z</dcterms:created>
  <dcterms:modified xsi:type="dcterms:W3CDTF">2011-08-11T20:04:43Z</dcterms:modified>
</cp:coreProperties>
</file>