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  <p:sldMasterId id="2147483659" r:id="rId2"/>
    <p:sldMasterId id="2147483661" r:id="rId3"/>
  </p:sldMasterIdLst>
  <p:sldIdLst>
    <p:sldId id="266" r:id="rId4"/>
    <p:sldId id="262" r:id="rId5"/>
    <p:sldId id="260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5"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410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17411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2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3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4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5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6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7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8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19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0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1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2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3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4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5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6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7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8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29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0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1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2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3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4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5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6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7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8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39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0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1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2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latin typeface="Arial" charset="0"/>
              </a:endParaRPr>
            </a:p>
          </p:txBody>
        </p:sp>
        <p:sp>
          <p:nvSpPr>
            <p:cNvPr id="17443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4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5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6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7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8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49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0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1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2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3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4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5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6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7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8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59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0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1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2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3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4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5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6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7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8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69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0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1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2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3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4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5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6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7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8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79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0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1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2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3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4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5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6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7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8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89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0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1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2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3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4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5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6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7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8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499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0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1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2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3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4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5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6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7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8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09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0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1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2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3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4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5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6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7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8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19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0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1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2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3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4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5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6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7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8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29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0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1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2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3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4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5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6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7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8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39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0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1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2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3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4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5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6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7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8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49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0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1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2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3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4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5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6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7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8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59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0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1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2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3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4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5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6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7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8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69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0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1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2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3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4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5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6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7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8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79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0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1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2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3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4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5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6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7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8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89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0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1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2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3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4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5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6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7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8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599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0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1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2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3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4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5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6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7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8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09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0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1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2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3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4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5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6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7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8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19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0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1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2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3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4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7625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7626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627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7628" name="Rectangle 220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7629" name="Rectangle 221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7630" name="Rectangle 222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17D211D-D2AE-4FBB-99E1-C69F5E908F3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C679B66-5B1D-4D17-A121-6A53E10BE16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395387"/>
      </p:ext>
    </p:extLst>
  </p:cSld>
  <p:clrMapOvr>
    <a:masterClrMapping/>
  </p:clrMapOvr>
  <p:transition advClick="0" advTm="5000"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BDE01415-A090-4D55-AD3E-353390779D4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308648"/>
      </p:ext>
    </p:extLst>
  </p:cSld>
  <p:clrMapOvr>
    <a:masterClrMapping/>
  </p:clrMapOvr>
  <p:transition advClick="0" advTm="5000"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5C88F76A-68B6-4B6B-BC70-F3943DB379D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3255116"/>
      </p:ext>
    </p:extLst>
  </p:cSld>
  <p:clrMapOvr>
    <a:masterClrMapping/>
  </p:clrMapOvr>
  <p:transition advClick="0" advTm="5000"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C2B17895-AD42-4DDD-8CE6-C9E116B4A07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761518"/>
      </p:ext>
    </p:extLst>
  </p:cSld>
  <p:clrMapOvr>
    <a:masterClrMapping/>
  </p:clrMapOvr>
  <p:transition advClick="0" advTm="5000"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F494432C-43F4-45EE-9CD7-2A63880C520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533381"/>
      </p:ext>
    </p:extLst>
  </p:cSld>
  <p:clrMapOvr>
    <a:masterClrMapping/>
  </p:clrMapOvr>
  <p:transition advClick="0" advTm="5000"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1306C4DA-AC98-44A3-B1E6-09035B2C116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723332"/>
      </p:ext>
    </p:extLst>
  </p:cSld>
  <p:clrMapOvr>
    <a:masterClrMapping/>
  </p:clrMapOvr>
  <p:transition advClick="0" advTm="5000"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EF61ABB-86E0-471C-851D-AE9747D01C6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446726"/>
      </p:ext>
    </p:extLst>
  </p:cSld>
  <p:clrMapOvr>
    <a:masterClrMapping/>
  </p:clrMapOvr>
  <p:transition advClick="0" advTm="5000"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33DE070D-6F63-4322-8788-49E0D8149E4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622925"/>
      </p:ext>
    </p:extLst>
  </p:cSld>
  <p:clrMapOvr>
    <a:masterClrMapping/>
  </p:clrMapOvr>
  <p:transition advClick="0" advTm="5000"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760960FB-94E2-4C08-98B9-32D1684D1E2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76287"/>
      </p:ext>
    </p:extLst>
  </p:cSld>
  <p:clrMapOvr>
    <a:masterClrMapping/>
  </p:clrMapOvr>
  <p:transition advClick="0" advTm="5000"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1444D7F5-3970-477D-8E53-4F0BD108B3C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531975"/>
      </p:ext>
    </p:extLst>
  </p:cSld>
  <p:clrMapOvr>
    <a:masterClrMapping/>
  </p:clrMapOvr>
  <p:transition advClick="0" advTm="5000">
    <p:cover dir="d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8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24579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0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80 w 2123"/>
                <a:gd name="T1" fmla="*/ 1043 h 1696"/>
                <a:gd name="T2" fmla="*/ 544 w 2123"/>
                <a:gd name="T3" fmla="*/ 683 h 1696"/>
                <a:gd name="T4" fmla="*/ 670 w 2123"/>
                <a:gd name="T5" fmla="*/ 395 h 1696"/>
                <a:gd name="T6" fmla="*/ 927 w 2123"/>
                <a:gd name="T7" fmla="*/ 587 h 1696"/>
                <a:gd name="T8" fmla="*/ 1214 w 2123"/>
                <a:gd name="T9" fmla="*/ 869 h 1696"/>
                <a:gd name="T10" fmla="*/ 1483 w 2123"/>
                <a:gd name="T11" fmla="*/ 1109 h 1696"/>
                <a:gd name="T12" fmla="*/ 1800 w 2123"/>
                <a:gd name="T13" fmla="*/ 1360 h 1696"/>
                <a:gd name="T14" fmla="*/ 1883 w 2123"/>
                <a:gd name="T15" fmla="*/ 1414 h 1696"/>
                <a:gd name="T16" fmla="*/ 1836 w 2123"/>
                <a:gd name="T17" fmla="*/ 1354 h 1696"/>
                <a:gd name="T18" fmla="*/ 1411 w 2123"/>
                <a:gd name="T19" fmla="*/ 1001 h 1696"/>
                <a:gd name="T20" fmla="*/ 1088 w 2123"/>
                <a:gd name="T21" fmla="*/ 683 h 1696"/>
                <a:gd name="T22" fmla="*/ 723 w 2123"/>
                <a:gd name="T23" fmla="*/ 329 h 1696"/>
                <a:gd name="T24" fmla="*/ 999 w 2123"/>
                <a:gd name="T25" fmla="*/ 311 h 1696"/>
                <a:gd name="T26" fmla="*/ 1286 w 2123"/>
                <a:gd name="T27" fmla="*/ 317 h 1696"/>
                <a:gd name="T28" fmla="*/ 1614 w 2123"/>
                <a:gd name="T29" fmla="*/ 269 h 1696"/>
                <a:gd name="T30" fmla="*/ 2123 w 2123"/>
                <a:gd name="T31" fmla="*/ 197 h 1696"/>
                <a:gd name="T32" fmla="*/ 2075 w 2123"/>
                <a:gd name="T33" fmla="*/ 173 h 1696"/>
                <a:gd name="T34" fmla="*/ 1543 w 2123"/>
                <a:gd name="T35" fmla="*/ 257 h 1696"/>
                <a:gd name="T36" fmla="*/ 1208 w 2123"/>
                <a:gd name="T37" fmla="*/ 275 h 1696"/>
                <a:gd name="T38" fmla="*/ 759 w 2123"/>
                <a:gd name="T39" fmla="*/ 257 h 1696"/>
                <a:gd name="T40" fmla="*/ 819 w 2123"/>
                <a:gd name="T41" fmla="*/ 227 h 1696"/>
                <a:gd name="T42" fmla="*/ 1142 w 2123"/>
                <a:gd name="T43" fmla="*/ 0 h 1696"/>
                <a:gd name="T44" fmla="*/ 1088 w 2123"/>
                <a:gd name="T45" fmla="*/ 30 h 1696"/>
                <a:gd name="T46" fmla="*/ 1010 w 2123"/>
                <a:gd name="T47" fmla="*/ 84 h 1696"/>
                <a:gd name="T48" fmla="*/ 855 w 2123"/>
                <a:gd name="T49" fmla="*/ 191 h 1696"/>
                <a:gd name="T50" fmla="*/ 670 w 2123"/>
                <a:gd name="T51" fmla="*/ 281 h 1696"/>
                <a:gd name="T52" fmla="*/ 634 w 2123"/>
                <a:gd name="T53" fmla="*/ 359 h 1696"/>
                <a:gd name="T54" fmla="*/ 305 w 2123"/>
                <a:gd name="T55" fmla="*/ 587 h 1696"/>
                <a:gd name="T56" fmla="*/ 0 w 2123"/>
                <a:gd name="T57" fmla="*/ 725 h 1696"/>
                <a:gd name="T58" fmla="*/ 0 w 2123"/>
                <a:gd name="T59" fmla="*/ 731 h 1696"/>
                <a:gd name="T60" fmla="*/ 0 w 2123"/>
                <a:gd name="T61" fmla="*/ 767 h 1696"/>
                <a:gd name="T62" fmla="*/ 299 w 2123"/>
                <a:gd name="T63" fmla="*/ 635 h 1696"/>
                <a:gd name="T64" fmla="*/ 592 w 2123"/>
                <a:gd name="T65" fmla="*/ 431 h 1696"/>
                <a:gd name="T66" fmla="*/ 508 w 2123"/>
                <a:gd name="T67" fmla="*/ 671 h 1696"/>
                <a:gd name="T68" fmla="*/ 526 w 2123"/>
                <a:gd name="T69" fmla="*/ 995 h 1696"/>
                <a:gd name="T70" fmla="*/ 460 w 2123"/>
                <a:gd name="T71" fmla="*/ 1168 h 1696"/>
                <a:gd name="T72" fmla="*/ 329 w 2123"/>
                <a:gd name="T73" fmla="*/ 1480 h 1696"/>
                <a:gd name="T74" fmla="*/ 323 w 2123"/>
                <a:gd name="T75" fmla="*/ 1696 h 1696"/>
                <a:gd name="T76" fmla="*/ 329 w 2123"/>
                <a:gd name="T77" fmla="*/ 1696 h 1696"/>
                <a:gd name="T78" fmla="*/ 347 w 2123"/>
                <a:gd name="T79" fmla="*/ 1552 h 1696"/>
                <a:gd name="T80" fmla="*/ 580 w 2123"/>
                <a:gd name="T81" fmla="*/ 1043 h 1696"/>
                <a:gd name="T82" fmla="*/ 580 w 2123"/>
                <a:gd name="T83" fmla="*/ 1043 h 16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1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2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3 w 969"/>
                <a:gd name="T1" fmla="*/ 1186 h 1192"/>
                <a:gd name="T2" fmla="*/ 490 w 969"/>
                <a:gd name="T3" fmla="*/ 1192 h 1192"/>
                <a:gd name="T4" fmla="*/ 580 w 969"/>
                <a:gd name="T5" fmla="*/ 1150 h 1192"/>
                <a:gd name="T6" fmla="*/ 813 w 969"/>
                <a:gd name="T7" fmla="*/ 1085 h 1192"/>
                <a:gd name="T8" fmla="*/ 933 w 969"/>
                <a:gd name="T9" fmla="*/ 1055 h 1192"/>
                <a:gd name="T10" fmla="*/ 759 w 969"/>
                <a:gd name="T11" fmla="*/ 989 h 1192"/>
                <a:gd name="T12" fmla="*/ 556 w 969"/>
                <a:gd name="T13" fmla="*/ 953 h 1192"/>
                <a:gd name="T14" fmla="*/ 197 w 969"/>
                <a:gd name="T15" fmla="*/ 971 h 1192"/>
                <a:gd name="T16" fmla="*/ 299 w 969"/>
                <a:gd name="T17" fmla="*/ 893 h 1192"/>
                <a:gd name="T18" fmla="*/ 496 w 969"/>
                <a:gd name="T19" fmla="*/ 803 h 1192"/>
                <a:gd name="T20" fmla="*/ 694 w 969"/>
                <a:gd name="T21" fmla="*/ 671 h 1192"/>
                <a:gd name="T22" fmla="*/ 700 w 969"/>
                <a:gd name="T23" fmla="*/ 671 h 1192"/>
                <a:gd name="T24" fmla="*/ 712 w 969"/>
                <a:gd name="T25" fmla="*/ 665 h 1192"/>
                <a:gd name="T26" fmla="*/ 753 w 969"/>
                <a:gd name="T27" fmla="*/ 647 h 1192"/>
                <a:gd name="T28" fmla="*/ 777 w 969"/>
                <a:gd name="T29" fmla="*/ 641 h 1192"/>
                <a:gd name="T30" fmla="*/ 789 w 969"/>
                <a:gd name="T31" fmla="*/ 629 h 1192"/>
                <a:gd name="T32" fmla="*/ 795 w 969"/>
                <a:gd name="T33" fmla="*/ 617 h 1192"/>
                <a:gd name="T34" fmla="*/ 789 w 969"/>
                <a:gd name="T35" fmla="*/ 611 h 1192"/>
                <a:gd name="T36" fmla="*/ 783 w 969"/>
                <a:gd name="T37" fmla="*/ 599 h 1192"/>
                <a:gd name="T38" fmla="*/ 783 w 969"/>
                <a:gd name="T39" fmla="*/ 575 h 1192"/>
                <a:gd name="T40" fmla="*/ 795 w 969"/>
                <a:gd name="T41" fmla="*/ 545 h 1192"/>
                <a:gd name="T42" fmla="*/ 807 w 969"/>
                <a:gd name="T43" fmla="*/ 515 h 1192"/>
                <a:gd name="T44" fmla="*/ 825 w 969"/>
                <a:gd name="T45" fmla="*/ 485 h 1192"/>
                <a:gd name="T46" fmla="*/ 837 w 969"/>
                <a:gd name="T47" fmla="*/ 455 h 1192"/>
                <a:gd name="T48" fmla="*/ 843 w 969"/>
                <a:gd name="T49" fmla="*/ 437 h 1192"/>
                <a:gd name="T50" fmla="*/ 849 w 969"/>
                <a:gd name="T51" fmla="*/ 431 h 1192"/>
                <a:gd name="T52" fmla="*/ 849 w 969"/>
                <a:gd name="T53" fmla="*/ 347 h 1192"/>
                <a:gd name="T54" fmla="*/ 849 w 969"/>
                <a:gd name="T55" fmla="*/ 341 h 1192"/>
                <a:gd name="T56" fmla="*/ 855 w 969"/>
                <a:gd name="T57" fmla="*/ 335 h 1192"/>
                <a:gd name="T58" fmla="*/ 873 w 969"/>
                <a:gd name="T59" fmla="*/ 305 h 1192"/>
                <a:gd name="T60" fmla="*/ 885 w 969"/>
                <a:gd name="T61" fmla="*/ 269 h 1192"/>
                <a:gd name="T62" fmla="*/ 897 w 969"/>
                <a:gd name="T63" fmla="*/ 239 h 1192"/>
                <a:gd name="T64" fmla="*/ 903 w 969"/>
                <a:gd name="T65" fmla="*/ 227 h 1192"/>
                <a:gd name="T66" fmla="*/ 909 w 969"/>
                <a:gd name="T67" fmla="*/ 215 h 1192"/>
                <a:gd name="T68" fmla="*/ 927 w 969"/>
                <a:gd name="T69" fmla="*/ 173 h 1192"/>
                <a:gd name="T70" fmla="*/ 945 w 969"/>
                <a:gd name="T71" fmla="*/ 137 h 1192"/>
                <a:gd name="T72" fmla="*/ 951 w 969"/>
                <a:gd name="T73" fmla="*/ 125 h 1192"/>
                <a:gd name="T74" fmla="*/ 951 w 969"/>
                <a:gd name="T75" fmla="*/ 119 h 1192"/>
                <a:gd name="T76" fmla="*/ 969 w 969"/>
                <a:gd name="T77" fmla="*/ 0 h 1192"/>
                <a:gd name="T78" fmla="*/ 945 w 969"/>
                <a:gd name="T79" fmla="*/ 47 h 1192"/>
                <a:gd name="T80" fmla="*/ 783 w 969"/>
                <a:gd name="T81" fmla="*/ 113 h 1192"/>
                <a:gd name="T82" fmla="*/ 706 w 969"/>
                <a:gd name="T83" fmla="*/ 161 h 1192"/>
                <a:gd name="T84" fmla="*/ 460 w 969"/>
                <a:gd name="T85" fmla="*/ 233 h 1192"/>
                <a:gd name="T86" fmla="*/ 281 w 969"/>
                <a:gd name="T87" fmla="*/ 287 h 1192"/>
                <a:gd name="T88" fmla="*/ 173 w 969"/>
                <a:gd name="T89" fmla="*/ 293 h 1192"/>
                <a:gd name="T90" fmla="*/ 12 w 969"/>
                <a:gd name="T91" fmla="*/ 485 h 1192"/>
                <a:gd name="T92" fmla="*/ 0 w 969"/>
                <a:gd name="T93" fmla="*/ 509 h 1192"/>
                <a:gd name="T94" fmla="*/ 0 w 969"/>
                <a:gd name="T95" fmla="*/ 1186 h 1192"/>
                <a:gd name="T96" fmla="*/ 96 w 969"/>
                <a:gd name="T97" fmla="*/ 1180 h 1192"/>
                <a:gd name="T98" fmla="*/ 323 w 969"/>
                <a:gd name="T99" fmla="*/ 1186 h 1192"/>
                <a:gd name="T100" fmla="*/ 323 w 969"/>
                <a:gd name="T101" fmla="*/ 1186 h 1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3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4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34 w 2176"/>
                <a:gd name="T1" fmla="*/ 767 h 1505"/>
                <a:gd name="T2" fmla="*/ 1190 w 2176"/>
                <a:gd name="T3" fmla="*/ 1235 h 1505"/>
                <a:gd name="T4" fmla="*/ 956 w 2176"/>
                <a:gd name="T5" fmla="*/ 1193 h 1505"/>
                <a:gd name="T6" fmla="*/ 723 w 2176"/>
                <a:gd name="T7" fmla="*/ 1127 h 1505"/>
                <a:gd name="T8" fmla="*/ 442 w 2176"/>
                <a:gd name="T9" fmla="*/ 1109 h 1505"/>
                <a:gd name="T10" fmla="*/ 0 w 2176"/>
                <a:gd name="T11" fmla="*/ 1079 h 1505"/>
                <a:gd name="T12" fmla="*/ 30 w 2176"/>
                <a:gd name="T13" fmla="*/ 1115 h 1505"/>
                <a:gd name="T14" fmla="*/ 496 w 2176"/>
                <a:gd name="T15" fmla="*/ 1133 h 1505"/>
                <a:gd name="T16" fmla="*/ 777 w 2176"/>
                <a:gd name="T17" fmla="*/ 1187 h 1505"/>
                <a:gd name="T18" fmla="*/ 1130 w 2176"/>
                <a:gd name="T19" fmla="*/ 1301 h 1505"/>
                <a:gd name="T20" fmla="*/ 1070 w 2176"/>
                <a:gd name="T21" fmla="*/ 1319 h 1505"/>
                <a:gd name="T22" fmla="*/ 711 w 2176"/>
                <a:gd name="T23" fmla="*/ 1505 h 1505"/>
                <a:gd name="T24" fmla="*/ 765 w 2176"/>
                <a:gd name="T25" fmla="*/ 1481 h 1505"/>
                <a:gd name="T26" fmla="*/ 861 w 2176"/>
                <a:gd name="T27" fmla="*/ 1439 h 1505"/>
                <a:gd name="T28" fmla="*/ 1022 w 2176"/>
                <a:gd name="T29" fmla="*/ 1355 h 1505"/>
                <a:gd name="T30" fmla="*/ 1214 w 2176"/>
                <a:gd name="T31" fmla="*/ 1295 h 1505"/>
                <a:gd name="T32" fmla="*/ 1267 w 2176"/>
                <a:gd name="T33" fmla="*/ 1223 h 1505"/>
                <a:gd name="T34" fmla="*/ 1632 w 2176"/>
                <a:gd name="T35" fmla="*/ 1043 h 1505"/>
                <a:gd name="T36" fmla="*/ 1931 w 2176"/>
                <a:gd name="T37" fmla="*/ 953 h 1505"/>
                <a:gd name="T38" fmla="*/ 2176 w 2176"/>
                <a:gd name="T39" fmla="*/ 821 h 1505"/>
                <a:gd name="T40" fmla="*/ 1961 w 2176"/>
                <a:gd name="T41" fmla="*/ 911 h 1505"/>
                <a:gd name="T42" fmla="*/ 1656 w 2176"/>
                <a:gd name="T43" fmla="*/ 989 h 1505"/>
                <a:gd name="T44" fmla="*/ 1339 w 2176"/>
                <a:gd name="T45" fmla="*/ 1151 h 1505"/>
                <a:gd name="T46" fmla="*/ 1501 w 2176"/>
                <a:gd name="T47" fmla="*/ 905 h 1505"/>
                <a:gd name="T48" fmla="*/ 1620 w 2176"/>
                <a:gd name="T49" fmla="*/ 545 h 1505"/>
                <a:gd name="T50" fmla="*/ 1740 w 2176"/>
                <a:gd name="T51" fmla="*/ 372 h 1505"/>
                <a:gd name="T52" fmla="*/ 1979 w 2176"/>
                <a:gd name="T53" fmla="*/ 60 h 1505"/>
                <a:gd name="T54" fmla="*/ 2003 w 2176"/>
                <a:gd name="T55" fmla="*/ 0 h 1505"/>
                <a:gd name="T56" fmla="*/ 1973 w 2176"/>
                <a:gd name="T57" fmla="*/ 0 h 1505"/>
                <a:gd name="T58" fmla="*/ 1596 w 2176"/>
                <a:gd name="T59" fmla="*/ 480 h 1505"/>
                <a:gd name="T60" fmla="*/ 1477 w 2176"/>
                <a:gd name="T61" fmla="*/ 887 h 1505"/>
                <a:gd name="T62" fmla="*/ 1255 w 2176"/>
                <a:gd name="T63" fmla="*/ 1175 h 1505"/>
                <a:gd name="T64" fmla="*/ 1130 w 2176"/>
                <a:gd name="T65" fmla="*/ 905 h 1505"/>
                <a:gd name="T66" fmla="*/ 1010 w 2176"/>
                <a:gd name="T67" fmla="*/ 540 h 1505"/>
                <a:gd name="T68" fmla="*/ 885 w 2176"/>
                <a:gd name="T69" fmla="*/ 222 h 1505"/>
                <a:gd name="T70" fmla="*/ 789 w 2176"/>
                <a:gd name="T71" fmla="*/ 0 h 1505"/>
                <a:gd name="T72" fmla="*/ 753 w 2176"/>
                <a:gd name="T73" fmla="*/ 0 h 1505"/>
                <a:gd name="T74" fmla="*/ 903 w 2176"/>
                <a:gd name="T75" fmla="*/ 354 h 1505"/>
                <a:gd name="T76" fmla="*/ 1034 w 2176"/>
                <a:gd name="T77" fmla="*/ 767 h 1505"/>
                <a:gd name="T78" fmla="*/ 1034 w 2176"/>
                <a:gd name="T79" fmla="*/ 767 h 1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5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1 w 813"/>
                <a:gd name="T1" fmla="*/ 564 h 804"/>
                <a:gd name="T2" fmla="*/ 329 w 813"/>
                <a:gd name="T3" fmla="*/ 438 h 804"/>
                <a:gd name="T4" fmla="*/ 646 w 813"/>
                <a:gd name="T5" fmla="*/ 216 h 804"/>
                <a:gd name="T6" fmla="*/ 813 w 813"/>
                <a:gd name="T7" fmla="*/ 0 h 804"/>
                <a:gd name="T8" fmla="*/ 676 w 813"/>
                <a:gd name="T9" fmla="*/ 150 h 804"/>
                <a:gd name="T10" fmla="*/ 144 w 813"/>
                <a:gd name="T11" fmla="*/ 504 h 804"/>
                <a:gd name="T12" fmla="*/ 0 w 813"/>
                <a:gd name="T13" fmla="*/ 732 h 804"/>
                <a:gd name="T14" fmla="*/ 0 w 813"/>
                <a:gd name="T15" fmla="*/ 804 h 804"/>
                <a:gd name="T16" fmla="*/ 161 w 813"/>
                <a:gd name="T17" fmla="*/ 564 h 804"/>
                <a:gd name="T18" fmla="*/ 161 w 813"/>
                <a:gd name="T19" fmla="*/ 564 h 8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6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0 w 759"/>
                <a:gd name="T1" fmla="*/ 66 h 107"/>
                <a:gd name="T2" fmla="*/ 759 w 759"/>
                <a:gd name="T3" fmla="*/ 0 h 107"/>
                <a:gd name="T4" fmla="*/ 496 w 759"/>
                <a:gd name="T5" fmla="*/ 36 h 107"/>
                <a:gd name="T6" fmla="*/ 138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0 w 759"/>
                <a:gd name="T15" fmla="*/ 66 h 107"/>
                <a:gd name="T16" fmla="*/ 460 w 759"/>
                <a:gd name="T17" fmla="*/ 66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7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387 w 3169"/>
                <a:gd name="T1" fmla="*/ 239 h 743"/>
                <a:gd name="T2" fmla="*/ 1734 w 3169"/>
                <a:gd name="T3" fmla="*/ 233 h 743"/>
                <a:gd name="T4" fmla="*/ 2087 w 3169"/>
                <a:gd name="T5" fmla="*/ 251 h 743"/>
                <a:gd name="T6" fmla="*/ 2505 w 3169"/>
                <a:gd name="T7" fmla="*/ 233 h 743"/>
                <a:gd name="T8" fmla="*/ 3169 w 3169"/>
                <a:gd name="T9" fmla="*/ 204 h 743"/>
                <a:gd name="T10" fmla="*/ 3115 w 3169"/>
                <a:gd name="T11" fmla="*/ 186 h 743"/>
                <a:gd name="T12" fmla="*/ 2422 w 3169"/>
                <a:gd name="T13" fmla="*/ 221 h 743"/>
                <a:gd name="T14" fmla="*/ 2003 w 3169"/>
                <a:gd name="T15" fmla="*/ 221 h 743"/>
                <a:gd name="T16" fmla="*/ 1459 w 3169"/>
                <a:gd name="T17" fmla="*/ 186 h 743"/>
                <a:gd name="T18" fmla="*/ 1543 w 3169"/>
                <a:gd name="T19" fmla="*/ 168 h 743"/>
                <a:gd name="T20" fmla="*/ 2039 w 3169"/>
                <a:gd name="T21" fmla="*/ 0 h 743"/>
                <a:gd name="T22" fmla="*/ 1961 w 3169"/>
                <a:gd name="T23" fmla="*/ 24 h 743"/>
                <a:gd name="T24" fmla="*/ 1836 w 3169"/>
                <a:gd name="T25" fmla="*/ 66 h 743"/>
                <a:gd name="T26" fmla="*/ 1602 w 3169"/>
                <a:gd name="T27" fmla="*/ 138 h 743"/>
                <a:gd name="T28" fmla="*/ 1339 w 3169"/>
                <a:gd name="T29" fmla="*/ 198 h 743"/>
                <a:gd name="T30" fmla="*/ 1268 w 3169"/>
                <a:gd name="T31" fmla="*/ 251 h 743"/>
                <a:gd name="T32" fmla="*/ 765 w 3169"/>
                <a:gd name="T33" fmla="*/ 413 h 743"/>
                <a:gd name="T34" fmla="*/ 335 w 3169"/>
                <a:gd name="T35" fmla="*/ 503 h 743"/>
                <a:gd name="T36" fmla="*/ 0 w 3169"/>
                <a:gd name="T37" fmla="*/ 617 h 743"/>
                <a:gd name="T38" fmla="*/ 299 w 3169"/>
                <a:gd name="T39" fmla="*/ 539 h 743"/>
                <a:gd name="T40" fmla="*/ 735 w 3169"/>
                <a:gd name="T41" fmla="*/ 449 h 743"/>
                <a:gd name="T42" fmla="*/ 1178 w 3169"/>
                <a:gd name="T43" fmla="*/ 311 h 743"/>
                <a:gd name="T44" fmla="*/ 981 w 3169"/>
                <a:gd name="T45" fmla="*/ 491 h 743"/>
                <a:gd name="T46" fmla="*/ 867 w 3169"/>
                <a:gd name="T47" fmla="*/ 743 h 743"/>
                <a:gd name="T48" fmla="*/ 861 w 3169"/>
                <a:gd name="T49" fmla="*/ 743 h 743"/>
                <a:gd name="T50" fmla="*/ 933 w 3169"/>
                <a:gd name="T51" fmla="*/ 743 h 743"/>
                <a:gd name="T52" fmla="*/ 1022 w 3169"/>
                <a:gd name="T53" fmla="*/ 497 h 743"/>
                <a:gd name="T54" fmla="*/ 1297 w 3169"/>
                <a:gd name="T55" fmla="*/ 281 h 743"/>
                <a:gd name="T56" fmla="*/ 1531 w 3169"/>
                <a:gd name="T57" fmla="*/ 449 h 743"/>
                <a:gd name="T58" fmla="*/ 1770 w 3169"/>
                <a:gd name="T59" fmla="*/ 677 h 743"/>
                <a:gd name="T60" fmla="*/ 1854 w 3169"/>
                <a:gd name="T61" fmla="*/ 743 h 743"/>
                <a:gd name="T62" fmla="*/ 1919 w 3169"/>
                <a:gd name="T63" fmla="*/ 743 h 743"/>
                <a:gd name="T64" fmla="*/ 1692 w 3169"/>
                <a:gd name="T65" fmla="*/ 527 h 743"/>
                <a:gd name="T66" fmla="*/ 1387 w 3169"/>
                <a:gd name="T67" fmla="*/ 239 h 743"/>
                <a:gd name="T68" fmla="*/ 1387 w 3169"/>
                <a:gd name="T69" fmla="*/ 239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8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89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0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1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2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3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4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5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596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42 w 2153"/>
                <a:gd name="T1" fmla="*/ 851 h 1930"/>
                <a:gd name="T2" fmla="*/ 1937 w 2153"/>
                <a:gd name="T3" fmla="*/ 1019 h 1930"/>
                <a:gd name="T4" fmla="*/ 2051 w 2153"/>
                <a:gd name="T5" fmla="*/ 1168 h 1930"/>
                <a:gd name="T6" fmla="*/ 2117 w 2153"/>
                <a:gd name="T7" fmla="*/ 1246 h 1930"/>
                <a:gd name="T8" fmla="*/ 2153 w 2153"/>
                <a:gd name="T9" fmla="*/ 1294 h 1930"/>
                <a:gd name="T10" fmla="*/ 1889 w 2153"/>
                <a:gd name="T11" fmla="*/ 977 h 1930"/>
                <a:gd name="T12" fmla="*/ 1860 w 2153"/>
                <a:gd name="T13" fmla="*/ 929 h 1930"/>
                <a:gd name="T14" fmla="*/ 1782 w 2153"/>
                <a:gd name="T15" fmla="*/ 1240 h 1930"/>
                <a:gd name="T16" fmla="*/ 1770 w 2153"/>
                <a:gd name="T17" fmla="*/ 1486 h 1930"/>
                <a:gd name="T18" fmla="*/ 1818 w 2153"/>
                <a:gd name="T19" fmla="*/ 1906 h 1930"/>
                <a:gd name="T20" fmla="*/ 1788 w 2153"/>
                <a:gd name="T21" fmla="*/ 1930 h 1930"/>
                <a:gd name="T22" fmla="*/ 1746 w 2153"/>
                <a:gd name="T23" fmla="*/ 1534 h 1930"/>
                <a:gd name="T24" fmla="*/ 1728 w 2153"/>
                <a:gd name="T25" fmla="*/ 1288 h 1930"/>
                <a:gd name="T26" fmla="*/ 1764 w 2153"/>
                <a:gd name="T27" fmla="*/ 1085 h 1930"/>
                <a:gd name="T28" fmla="*/ 1770 w 2153"/>
                <a:gd name="T29" fmla="*/ 875 h 1930"/>
                <a:gd name="T30" fmla="*/ 1268 w 2153"/>
                <a:gd name="T31" fmla="*/ 1007 h 1930"/>
                <a:gd name="T32" fmla="*/ 825 w 2153"/>
                <a:gd name="T33" fmla="*/ 1132 h 1930"/>
                <a:gd name="T34" fmla="*/ 323 w 2153"/>
                <a:gd name="T35" fmla="*/ 1312 h 1930"/>
                <a:gd name="T36" fmla="*/ 18 w 2153"/>
                <a:gd name="T37" fmla="*/ 1420 h 1930"/>
                <a:gd name="T38" fmla="*/ 311 w 2153"/>
                <a:gd name="T39" fmla="*/ 1282 h 1930"/>
                <a:gd name="T40" fmla="*/ 682 w 2153"/>
                <a:gd name="T41" fmla="*/ 1144 h 1930"/>
                <a:gd name="T42" fmla="*/ 1022 w 2153"/>
                <a:gd name="T43" fmla="*/ 1037 h 1930"/>
                <a:gd name="T44" fmla="*/ 1411 w 2153"/>
                <a:gd name="T45" fmla="*/ 929 h 1930"/>
                <a:gd name="T46" fmla="*/ 1692 w 2153"/>
                <a:gd name="T47" fmla="*/ 815 h 1930"/>
                <a:gd name="T48" fmla="*/ 1333 w 2153"/>
                <a:gd name="T49" fmla="*/ 623 h 1930"/>
                <a:gd name="T50" fmla="*/ 861 w 2153"/>
                <a:gd name="T51" fmla="*/ 515 h 1930"/>
                <a:gd name="T52" fmla="*/ 227 w 2153"/>
                <a:gd name="T53" fmla="*/ 161 h 1930"/>
                <a:gd name="T54" fmla="*/ 0 w 2153"/>
                <a:gd name="T55" fmla="*/ 83 h 1930"/>
                <a:gd name="T56" fmla="*/ 329 w 2153"/>
                <a:gd name="T57" fmla="*/ 179 h 1930"/>
                <a:gd name="T58" fmla="*/ 712 w 2153"/>
                <a:gd name="T59" fmla="*/ 383 h 1930"/>
                <a:gd name="T60" fmla="*/ 933 w 2153"/>
                <a:gd name="T61" fmla="*/ 491 h 1930"/>
                <a:gd name="T62" fmla="*/ 1351 w 2153"/>
                <a:gd name="T63" fmla="*/ 593 h 1930"/>
                <a:gd name="T64" fmla="*/ 1650 w 2153"/>
                <a:gd name="T65" fmla="*/ 743 h 1930"/>
                <a:gd name="T66" fmla="*/ 1423 w 2153"/>
                <a:gd name="T67" fmla="*/ 461 h 1930"/>
                <a:gd name="T68" fmla="*/ 1286 w 2153"/>
                <a:gd name="T69" fmla="*/ 191 h 1930"/>
                <a:gd name="T70" fmla="*/ 1154 w 2153"/>
                <a:gd name="T71" fmla="*/ 0 h 1930"/>
                <a:gd name="T72" fmla="*/ 1339 w 2153"/>
                <a:gd name="T73" fmla="*/ 215 h 1930"/>
                <a:gd name="T74" fmla="*/ 1489 w 2153"/>
                <a:gd name="T75" fmla="*/ 485 h 1930"/>
                <a:gd name="T76" fmla="*/ 1746 w 2153"/>
                <a:gd name="T77" fmla="*/ 803 h 1930"/>
                <a:gd name="T78" fmla="*/ 1842 w 2153"/>
                <a:gd name="T79" fmla="*/ 851 h 1930"/>
                <a:gd name="T80" fmla="*/ 1842 w 2153"/>
                <a:gd name="T81" fmla="*/ 851 h 19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4597" name="Rectangle 2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8800"/>
            <a:ext cx="77724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4598" name="Rectangle 2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599" name="Rectangle 23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4600" name="Rectangle 24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4601" name="Rectangle 2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6CD2CC8C-EC71-438F-81FB-532234C435D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617A23-746E-4E4E-A013-B2AD8EBBC96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757113"/>
      </p:ext>
    </p:extLst>
  </p:cSld>
  <p:clrMapOvr>
    <a:masterClrMapping/>
  </p:clrMapOvr>
  <p:transition>
    <p:cover dir="d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3A04CC-8A6F-465D-A2FA-328B7080DA0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529755"/>
      </p:ext>
    </p:extLst>
  </p:cSld>
  <p:clrMapOvr>
    <a:masterClrMapping/>
  </p:clrMapOvr>
  <p:transition>
    <p:cover dir="d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906D1C-3F07-4032-805F-96B2554EF5D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297226"/>
      </p:ext>
    </p:extLst>
  </p:cSld>
  <p:clrMapOvr>
    <a:masterClrMapping/>
  </p:clrMapOvr>
  <p:transition>
    <p:cover dir="d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50B9EB-01A4-49F3-98AF-DC522841186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424065"/>
      </p:ext>
    </p:extLst>
  </p:cSld>
  <p:clrMapOvr>
    <a:masterClrMapping/>
  </p:clrMapOvr>
  <p:transition>
    <p:cover dir="d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AF0A12-A212-4206-8A28-EFF97FD302A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577830"/>
      </p:ext>
    </p:extLst>
  </p:cSld>
  <p:clrMapOvr>
    <a:masterClrMapping/>
  </p:clrMapOvr>
  <p:transition>
    <p:cover dir="d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8DD365-A54D-4312-AECB-A2BF2CA5F0E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147805"/>
      </p:ext>
    </p:extLst>
  </p:cSld>
  <p:clrMapOvr>
    <a:masterClrMapping/>
  </p:clrMapOvr>
  <p:transition>
    <p:cover dir="d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5A8127-AFD0-4FFB-B1BD-25C2833A3C0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2718941"/>
      </p:ext>
    </p:extLst>
  </p:cSld>
  <p:clrMapOvr>
    <a:masterClrMapping/>
  </p:clrMapOvr>
  <p:transition>
    <p:cover dir="d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A1137CF-D9FF-48DA-8592-8FFE6230875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759954"/>
      </p:ext>
    </p:extLst>
  </p:cSld>
  <p:clrMapOvr>
    <a:masterClrMapping/>
  </p:clrMapOvr>
  <p:transition>
    <p:cover dir="d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88D263-1C5C-4E0A-AE5C-4CA2D5D27B0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985161"/>
      </p:ext>
    </p:extLst>
  </p:cSld>
  <p:clrMapOvr>
    <a:masterClrMapping/>
  </p:clrMapOvr>
  <p:transition>
    <p:cover dir="d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2F63EF-4427-4F14-8895-D6C2175E612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902053"/>
      </p:ext>
    </p:extLst>
  </p:cSld>
  <p:clrMapOvr>
    <a:masterClrMapping/>
  </p:clrMapOvr>
  <p:transition>
    <p:cover dir="d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045FBD-18AF-41E2-BD8A-D64D945947A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9171089"/>
      </p:ext>
    </p:extLst>
  </p:cSld>
  <p:clrMapOvr>
    <a:masterClrMapping/>
  </p:clrMapOvr>
  <p:transition>
    <p:cover dir="d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A36757-15BB-4DE6-B2DE-7DDDE2BF027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701665"/>
      </p:ext>
    </p:extLst>
  </p:cSld>
  <p:clrMapOvr>
    <a:masterClrMapping/>
  </p:clrMapOvr>
  <p:transition>
    <p:cover dir="d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E69180-4D27-452F-87A0-55F8673C9D1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770560"/>
      </p:ext>
    </p:extLst>
  </p:cSld>
  <p:clrMapOvr>
    <a:masterClrMapping/>
  </p:clrMapOvr>
  <p:transition>
    <p:cover dir="d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533502-77F5-461A-AD32-AF10963A8D3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5769121"/>
      </p:ext>
    </p:extLst>
  </p:cSld>
  <p:clrMapOvr>
    <a:masterClrMapping/>
  </p:clrMapOvr>
  <p:transition>
    <p:cover dir="d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62A428-7AFA-4E7A-AE8D-DA89E824866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636709"/>
      </p:ext>
    </p:extLst>
  </p:cSld>
  <p:clrMapOvr>
    <a:masterClrMapping/>
  </p:clrMapOvr>
  <p:transition>
    <p:cover dir="d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912A84-6AF7-4689-89C9-81EF0F6D5A3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85366"/>
      </p:ext>
    </p:extLst>
  </p:cSld>
  <p:clrMapOvr>
    <a:masterClrMapping/>
  </p:clrMapOvr>
  <p:transition>
    <p:cover dir="d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AC9B58-D4C5-403C-A51D-0AB7A4AC151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155350"/>
      </p:ext>
    </p:extLst>
  </p:cSld>
  <p:clrMapOvr>
    <a:masterClrMapping/>
  </p:clrMapOvr>
  <p:transition>
    <p:cover dir="d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8AC56C-5CF5-4174-818D-23854285E20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249732"/>
      </p:ext>
    </p:extLst>
  </p:cSld>
  <p:clrMapOvr>
    <a:masterClrMapping/>
  </p:clrMapOvr>
  <p:transition>
    <p:cover dir="d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397AD6-CF43-44E1-BAA3-A155E9B77BF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020553"/>
      </p:ext>
    </p:extLst>
  </p:cSld>
  <p:clrMapOvr>
    <a:masterClrMapping/>
  </p:clrMapOvr>
  <p:transition>
    <p:cover dir="d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6FF127-FC7B-434D-826A-02A182BCCE9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1451364"/>
      </p:ext>
    </p:extLst>
  </p:cSld>
  <p:clrMapOvr>
    <a:masterClrMapping/>
  </p:clrMapOvr>
  <p:transition>
    <p:cover dir="d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26C858-01EA-4467-9D84-3344988692D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721696"/>
      </p:ext>
    </p:extLst>
  </p:cSld>
  <p:clrMapOvr>
    <a:masterClrMapping/>
  </p:clrMapOvr>
  <p:transition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16387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88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89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0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1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2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3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4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5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6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7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8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399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0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1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2" y="3504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2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 vert="eaVert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3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4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5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6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7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8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09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0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1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2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3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4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5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6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7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8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rot="10800000"/>
            <a:lstStyle/>
            <a:p>
              <a:pPr algn="ctr"/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endParaRPr>
            </a:p>
          </p:txBody>
        </p:sp>
        <p:sp>
          <p:nvSpPr>
            <p:cNvPr id="16419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0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1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2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3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4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5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6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7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8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29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0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1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2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3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4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5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6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7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8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39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0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1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2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3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4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5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6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7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8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49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0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1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2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3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4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5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6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7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8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59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0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1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2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3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4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5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6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7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8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69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0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1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2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3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4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5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6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7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8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79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0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1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2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3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4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5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6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7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8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89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0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1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2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accent2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3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4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5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6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7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8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499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0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1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2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3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4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5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6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7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8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09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0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1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2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3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4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5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6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7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8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19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0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1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2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3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4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5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6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7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8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29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0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1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2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3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4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5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6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7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8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39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0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1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2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3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4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5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6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7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8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49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0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1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2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3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4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5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6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7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8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59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0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1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2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3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4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5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6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7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8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69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0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1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2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3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4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5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6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7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8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79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0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1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2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3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4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5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6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7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8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89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0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1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2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3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4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5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6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7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8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599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600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601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6602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A4BBB799-B8D2-460F-95CA-97B5A4B1BA8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6603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6604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6605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606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8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advClick="0" advTm="5000">
    <p:cover dir="d"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4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23555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6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80 w 2123"/>
                <a:gd name="T1" fmla="*/ 1043 h 1696"/>
                <a:gd name="T2" fmla="*/ 544 w 2123"/>
                <a:gd name="T3" fmla="*/ 683 h 1696"/>
                <a:gd name="T4" fmla="*/ 670 w 2123"/>
                <a:gd name="T5" fmla="*/ 395 h 1696"/>
                <a:gd name="T6" fmla="*/ 927 w 2123"/>
                <a:gd name="T7" fmla="*/ 587 h 1696"/>
                <a:gd name="T8" fmla="*/ 1214 w 2123"/>
                <a:gd name="T9" fmla="*/ 869 h 1696"/>
                <a:gd name="T10" fmla="*/ 1483 w 2123"/>
                <a:gd name="T11" fmla="*/ 1109 h 1696"/>
                <a:gd name="T12" fmla="*/ 1800 w 2123"/>
                <a:gd name="T13" fmla="*/ 1360 h 1696"/>
                <a:gd name="T14" fmla="*/ 1883 w 2123"/>
                <a:gd name="T15" fmla="*/ 1414 h 1696"/>
                <a:gd name="T16" fmla="*/ 1836 w 2123"/>
                <a:gd name="T17" fmla="*/ 1354 h 1696"/>
                <a:gd name="T18" fmla="*/ 1411 w 2123"/>
                <a:gd name="T19" fmla="*/ 1001 h 1696"/>
                <a:gd name="T20" fmla="*/ 1088 w 2123"/>
                <a:gd name="T21" fmla="*/ 683 h 1696"/>
                <a:gd name="T22" fmla="*/ 723 w 2123"/>
                <a:gd name="T23" fmla="*/ 329 h 1696"/>
                <a:gd name="T24" fmla="*/ 999 w 2123"/>
                <a:gd name="T25" fmla="*/ 311 h 1696"/>
                <a:gd name="T26" fmla="*/ 1286 w 2123"/>
                <a:gd name="T27" fmla="*/ 317 h 1696"/>
                <a:gd name="T28" fmla="*/ 1614 w 2123"/>
                <a:gd name="T29" fmla="*/ 269 h 1696"/>
                <a:gd name="T30" fmla="*/ 2123 w 2123"/>
                <a:gd name="T31" fmla="*/ 197 h 1696"/>
                <a:gd name="T32" fmla="*/ 2075 w 2123"/>
                <a:gd name="T33" fmla="*/ 173 h 1696"/>
                <a:gd name="T34" fmla="*/ 1543 w 2123"/>
                <a:gd name="T35" fmla="*/ 257 h 1696"/>
                <a:gd name="T36" fmla="*/ 1208 w 2123"/>
                <a:gd name="T37" fmla="*/ 275 h 1696"/>
                <a:gd name="T38" fmla="*/ 759 w 2123"/>
                <a:gd name="T39" fmla="*/ 257 h 1696"/>
                <a:gd name="T40" fmla="*/ 819 w 2123"/>
                <a:gd name="T41" fmla="*/ 227 h 1696"/>
                <a:gd name="T42" fmla="*/ 1142 w 2123"/>
                <a:gd name="T43" fmla="*/ 0 h 1696"/>
                <a:gd name="T44" fmla="*/ 1088 w 2123"/>
                <a:gd name="T45" fmla="*/ 30 h 1696"/>
                <a:gd name="T46" fmla="*/ 1010 w 2123"/>
                <a:gd name="T47" fmla="*/ 84 h 1696"/>
                <a:gd name="T48" fmla="*/ 855 w 2123"/>
                <a:gd name="T49" fmla="*/ 191 h 1696"/>
                <a:gd name="T50" fmla="*/ 670 w 2123"/>
                <a:gd name="T51" fmla="*/ 281 h 1696"/>
                <a:gd name="T52" fmla="*/ 634 w 2123"/>
                <a:gd name="T53" fmla="*/ 359 h 1696"/>
                <a:gd name="T54" fmla="*/ 305 w 2123"/>
                <a:gd name="T55" fmla="*/ 587 h 1696"/>
                <a:gd name="T56" fmla="*/ 0 w 2123"/>
                <a:gd name="T57" fmla="*/ 725 h 1696"/>
                <a:gd name="T58" fmla="*/ 0 w 2123"/>
                <a:gd name="T59" fmla="*/ 731 h 1696"/>
                <a:gd name="T60" fmla="*/ 0 w 2123"/>
                <a:gd name="T61" fmla="*/ 767 h 1696"/>
                <a:gd name="T62" fmla="*/ 299 w 2123"/>
                <a:gd name="T63" fmla="*/ 635 h 1696"/>
                <a:gd name="T64" fmla="*/ 592 w 2123"/>
                <a:gd name="T65" fmla="*/ 431 h 1696"/>
                <a:gd name="T66" fmla="*/ 508 w 2123"/>
                <a:gd name="T67" fmla="*/ 671 h 1696"/>
                <a:gd name="T68" fmla="*/ 526 w 2123"/>
                <a:gd name="T69" fmla="*/ 995 h 1696"/>
                <a:gd name="T70" fmla="*/ 460 w 2123"/>
                <a:gd name="T71" fmla="*/ 1168 h 1696"/>
                <a:gd name="T72" fmla="*/ 329 w 2123"/>
                <a:gd name="T73" fmla="*/ 1480 h 1696"/>
                <a:gd name="T74" fmla="*/ 323 w 2123"/>
                <a:gd name="T75" fmla="*/ 1696 h 1696"/>
                <a:gd name="T76" fmla="*/ 329 w 2123"/>
                <a:gd name="T77" fmla="*/ 1696 h 1696"/>
                <a:gd name="T78" fmla="*/ 347 w 2123"/>
                <a:gd name="T79" fmla="*/ 1552 h 1696"/>
                <a:gd name="T80" fmla="*/ 580 w 2123"/>
                <a:gd name="T81" fmla="*/ 1043 h 1696"/>
                <a:gd name="T82" fmla="*/ 580 w 2123"/>
                <a:gd name="T83" fmla="*/ 1043 h 16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7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8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23 w 969"/>
                <a:gd name="T1" fmla="*/ 1186 h 1192"/>
                <a:gd name="T2" fmla="*/ 490 w 969"/>
                <a:gd name="T3" fmla="*/ 1192 h 1192"/>
                <a:gd name="T4" fmla="*/ 580 w 969"/>
                <a:gd name="T5" fmla="*/ 1150 h 1192"/>
                <a:gd name="T6" fmla="*/ 813 w 969"/>
                <a:gd name="T7" fmla="*/ 1085 h 1192"/>
                <a:gd name="T8" fmla="*/ 933 w 969"/>
                <a:gd name="T9" fmla="*/ 1055 h 1192"/>
                <a:gd name="T10" fmla="*/ 759 w 969"/>
                <a:gd name="T11" fmla="*/ 989 h 1192"/>
                <a:gd name="T12" fmla="*/ 556 w 969"/>
                <a:gd name="T13" fmla="*/ 953 h 1192"/>
                <a:gd name="T14" fmla="*/ 197 w 969"/>
                <a:gd name="T15" fmla="*/ 971 h 1192"/>
                <a:gd name="T16" fmla="*/ 299 w 969"/>
                <a:gd name="T17" fmla="*/ 893 h 1192"/>
                <a:gd name="T18" fmla="*/ 496 w 969"/>
                <a:gd name="T19" fmla="*/ 803 h 1192"/>
                <a:gd name="T20" fmla="*/ 694 w 969"/>
                <a:gd name="T21" fmla="*/ 671 h 1192"/>
                <a:gd name="T22" fmla="*/ 700 w 969"/>
                <a:gd name="T23" fmla="*/ 671 h 1192"/>
                <a:gd name="T24" fmla="*/ 712 w 969"/>
                <a:gd name="T25" fmla="*/ 665 h 1192"/>
                <a:gd name="T26" fmla="*/ 753 w 969"/>
                <a:gd name="T27" fmla="*/ 647 h 1192"/>
                <a:gd name="T28" fmla="*/ 777 w 969"/>
                <a:gd name="T29" fmla="*/ 641 h 1192"/>
                <a:gd name="T30" fmla="*/ 789 w 969"/>
                <a:gd name="T31" fmla="*/ 629 h 1192"/>
                <a:gd name="T32" fmla="*/ 795 w 969"/>
                <a:gd name="T33" fmla="*/ 617 h 1192"/>
                <a:gd name="T34" fmla="*/ 789 w 969"/>
                <a:gd name="T35" fmla="*/ 611 h 1192"/>
                <a:gd name="T36" fmla="*/ 783 w 969"/>
                <a:gd name="T37" fmla="*/ 599 h 1192"/>
                <a:gd name="T38" fmla="*/ 783 w 969"/>
                <a:gd name="T39" fmla="*/ 575 h 1192"/>
                <a:gd name="T40" fmla="*/ 795 w 969"/>
                <a:gd name="T41" fmla="*/ 545 h 1192"/>
                <a:gd name="T42" fmla="*/ 807 w 969"/>
                <a:gd name="T43" fmla="*/ 515 h 1192"/>
                <a:gd name="T44" fmla="*/ 825 w 969"/>
                <a:gd name="T45" fmla="*/ 485 h 1192"/>
                <a:gd name="T46" fmla="*/ 837 w 969"/>
                <a:gd name="T47" fmla="*/ 455 h 1192"/>
                <a:gd name="T48" fmla="*/ 843 w 969"/>
                <a:gd name="T49" fmla="*/ 437 h 1192"/>
                <a:gd name="T50" fmla="*/ 849 w 969"/>
                <a:gd name="T51" fmla="*/ 431 h 1192"/>
                <a:gd name="T52" fmla="*/ 849 w 969"/>
                <a:gd name="T53" fmla="*/ 347 h 1192"/>
                <a:gd name="T54" fmla="*/ 849 w 969"/>
                <a:gd name="T55" fmla="*/ 341 h 1192"/>
                <a:gd name="T56" fmla="*/ 855 w 969"/>
                <a:gd name="T57" fmla="*/ 335 h 1192"/>
                <a:gd name="T58" fmla="*/ 873 w 969"/>
                <a:gd name="T59" fmla="*/ 305 h 1192"/>
                <a:gd name="T60" fmla="*/ 885 w 969"/>
                <a:gd name="T61" fmla="*/ 269 h 1192"/>
                <a:gd name="T62" fmla="*/ 897 w 969"/>
                <a:gd name="T63" fmla="*/ 239 h 1192"/>
                <a:gd name="T64" fmla="*/ 903 w 969"/>
                <a:gd name="T65" fmla="*/ 227 h 1192"/>
                <a:gd name="T66" fmla="*/ 909 w 969"/>
                <a:gd name="T67" fmla="*/ 215 h 1192"/>
                <a:gd name="T68" fmla="*/ 927 w 969"/>
                <a:gd name="T69" fmla="*/ 173 h 1192"/>
                <a:gd name="T70" fmla="*/ 945 w 969"/>
                <a:gd name="T71" fmla="*/ 137 h 1192"/>
                <a:gd name="T72" fmla="*/ 951 w 969"/>
                <a:gd name="T73" fmla="*/ 125 h 1192"/>
                <a:gd name="T74" fmla="*/ 951 w 969"/>
                <a:gd name="T75" fmla="*/ 119 h 1192"/>
                <a:gd name="T76" fmla="*/ 969 w 969"/>
                <a:gd name="T77" fmla="*/ 0 h 1192"/>
                <a:gd name="T78" fmla="*/ 945 w 969"/>
                <a:gd name="T79" fmla="*/ 47 h 1192"/>
                <a:gd name="T80" fmla="*/ 783 w 969"/>
                <a:gd name="T81" fmla="*/ 113 h 1192"/>
                <a:gd name="T82" fmla="*/ 706 w 969"/>
                <a:gd name="T83" fmla="*/ 161 h 1192"/>
                <a:gd name="T84" fmla="*/ 460 w 969"/>
                <a:gd name="T85" fmla="*/ 233 h 1192"/>
                <a:gd name="T86" fmla="*/ 281 w 969"/>
                <a:gd name="T87" fmla="*/ 287 h 1192"/>
                <a:gd name="T88" fmla="*/ 173 w 969"/>
                <a:gd name="T89" fmla="*/ 293 h 1192"/>
                <a:gd name="T90" fmla="*/ 12 w 969"/>
                <a:gd name="T91" fmla="*/ 485 h 1192"/>
                <a:gd name="T92" fmla="*/ 0 w 969"/>
                <a:gd name="T93" fmla="*/ 509 h 1192"/>
                <a:gd name="T94" fmla="*/ 0 w 969"/>
                <a:gd name="T95" fmla="*/ 1186 h 1192"/>
                <a:gd name="T96" fmla="*/ 96 w 969"/>
                <a:gd name="T97" fmla="*/ 1180 h 1192"/>
                <a:gd name="T98" fmla="*/ 323 w 969"/>
                <a:gd name="T99" fmla="*/ 1186 h 1192"/>
                <a:gd name="T100" fmla="*/ 323 w 969"/>
                <a:gd name="T101" fmla="*/ 1186 h 11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59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0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034 w 2176"/>
                <a:gd name="T1" fmla="*/ 767 h 1505"/>
                <a:gd name="T2" fmla="*/ 1190 w 2176"/>
                <a:gd name="T3" fmla="*/ 1235 h 1505"/>
                <a:gd name="T4" fmla="*/ 956 w 2176"/>
                <a:gd name="T5" fmla="*/ 1193 h 1505"/>
                <a:gd name="T6" fmla="*/ 723 w 2176"/>
                <a:gd name="T7" fmla="*/ 1127 h 1505"/>
                <a:gd name="T8" fmla="*/ 442 w 2176"/>
                <a:gd name="T9" fmla="*/ 1109 h 1505"/>
                <a:gd name="T10" fmla="*/ 0 w 2176"/>
                <a:gd name="T11" fmla="*/ 1079 h 1505"/>
                <a:gd name="T12" fmla="*/ 30 w 2176"/>
                <a:gd name="T13" fmla="*/ 1115 h 1505"/>
                <a:gd name="T14" fmla="*/ 496 w 2176"/>
                <a:gd name="T15" fmla="*/ 1133 h 1505"/>
                <a:gd name="T16" fmla="*/ 777 w 2176"/>
                <a:gd name="T17" fmla="*/ 1187 h 1505"/>
                <a:gd name="T18" fmla="*/ 1130 w 2176"/>
                <a:gd name="T19" fmla="*/ 1301 h 1505"/>
                <a:gd name="T20" fmla="*/ 1070 w 2176"/>
                <a:gd name="T21" fmla="*/ 1319 h 1505"/>
                <a:gd name="T22" fmla="*/ 711 w 2176"/>
                <a:gd name="T23" fmla="*/ 1505 h 1505"/>
                <a:gd name="T24" fmla="*/ 765 w 2176"/>
                <a:gd name="T25" fmla="*/ 1481 h 1505"/>
                <a:gd name="T26" fmla="*/ 861 w 2176"/>
                <a:gd name="T27" fmla="*/ 1439 h 1505"/>
                <a:gd name="T28" fmla="*/ 1022 w 2176"/>
                <a:gd name="T29" fmla="*/ 1355 h 1505"/>
                <a:gd name="T30" fmla="*/ 1214 w 2176"/>
                <a:gd name="T31" fmla="*/ 1295 h 1505"/>
                <a:gd name="T32" fmla="*/ 1267 w 2176"/>
                <a:gd name="T33" fmla="*/ 1223 h 1505"/>
                <a:gd name="T34" fmla="*/ 1632 w 2176"/>
                <a:gd name="T35" fmla="*/ 1043 h 1505"/>
                <a:gd name="T36" fmla="*/ 1931 w 2176"/>
                <a:gd name="T37" fmla="*/ 953 h 1505"/>
                <a:gd name="T38" fmla="*/ 2176 w 2176"/>
                <a:gd name="T39" fmla="*/ 821 h 1505"/>
                <a:gd name="T40" fmla="*/ 1961 w 2176"/>
                <a:gd name="T41" fmla="*/ 911 h 1505"/>
                <a:gd name="T42" fmla="*/ 1656 w 2176"/>
                <a:gd name="T43" fmla="*/ 989 h 1505"/>
                <a:gd name="T44" fmla="*/ 1339 w 2176"/>
                <a:gd name="T45" fmla="*/ 1151 h 1505"/>
                <a:gd name="T46" fmla="*/ 1501 w 2176"/>
                <a:gd name="T47" fmla="*/ 905 h 1505"/>
                <a:gd name="T48" fmla="*/ 1620 w 2176"/>
                <a:gd name="T49" fmla="*/ 545 h 1505"/>
                <a:gd name="T50" fmla="*/ 1740 w 2176"/>
                <a:gd name="T51" fmla="*/ 372 h 1505"/>
                <a:gd name="T52" fmla="*/ 1979 w 2176"/>
                <a:gd name="T53" fmla="*/ 60 h 1505"/>
                <a:gd name="T54" fmla="*/ 2003 w 2176"/>
                <a:gd name="T55" fmla="*/ 0 h 1505"/>
                <a:gd name="T56" fmla="*/ 1973 w 2176"/>
                <a:gd name="T57" fmla="*/ 0 h 1505"/>
                <a:gd name="T58" fmla="*/ 1596 w 2176"/>
                <a:gd name="T59" fmla="*/ 480 h 1505"/>
                <a:gd name="T60" fmla="*/ 1477 w 2176"/>
                <a:gd name="T61" fmla="*/ 887 h 1505"/>
                <a:gd name="T62" fmla="*/ 1255 w 2176"/>
                <a:gd name="T63" fmla="*/ 1175 h 1505"/>
                <a:gd name="T64" fmla="*/ 1130 w 2176"/>
                <a:gd name="T65" fmla="*/ 905 h 1505"/>
                <a:gd name="T66" fmla="*/ 1010 w 2176"/>
                <a:gd name="T67" fmla="*/ 540 h 1505"/>
                <a:gd name="T68" fmla="*/ 885 w 2176"/>
                <a:gd name="T69" fmla="*/ 222 h 1505"/>
                <a:gd name="T70" fmla="*/ 789 w 2176"/>
                <a:gd name="T71" fmla="*/ 0 h 1505"/>
                <a:gd name="T72" fmla="*/ 753 w 2176"/>
                <a:gd name="T73" fmla="*/ 0 h 1505"/>
                <a:gd name="T74" fmla="*/ 903 w 2176"/>
                <a:gd name="T75" fmla="*/ 354 h 1505"/>
                <a:gd name="T76" fmla="*/ 1034 w 2176"/>
                <a:gd name="T77" fmla="*/ 767 h 1505"/>
                <a:gd name="T78" fmla="*/ 1034 w 2176"/>
                <a:gd name="T79" fmla="*/ 767 h 15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1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61 w 813"/>
                <a:gd name="T1" fmla="*/ 564 h 804"/>
                <a:gd name="T2" fmla="*/ 329 w 813"/>
                <a:gd name="T3" fmla="*/ 438 h 804"/>
                <a:gd name="T4" fmla="*/ 646 w 813"/>
                <a:gd name="T5" fmla="*/ 216 h 804"/>
                <a:gd name="T6" fmla="*/ 813 w 813"/>
                <a:gd name="T7" fmla="*/ 0 h 804"/>
                <a:gd name="T8" fmla="*/ 676 w 813"/>
                <a:gd name="T9" fmla="*/ 150 h 804"/>
                <a:gd name="T10" fmla="*/ 144 w 813"/>
                <a:gd name="T11" fmla="*/ 504 h 804"/>
                <a:gd name="T12" fmla="*/ 0 w 813"/>
                <a:gd name="T13" fmla="*/ 732 h 804"/>
                <a:gd name="T14" fmla="*/ 0 w 813"/>
                <a:gd name="T15" fmla="*/ 804 h 804"/>
                <a:gd name="T16" fmla="*/ 161 w 813"/>
                <a:gd name="T17" fmla="*/ 564 h 804"/>
                <a:gd name="T18" fmla="*/ 161 w 813"/>
                <a:gd name="T19" fmla="*/ 564 h 8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2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460 w 759"/>
                <a:gd name="T1" fmla="*/ 66 h 107"/>
                <a:gd name="T2" fmla="*/ 759 w 759"/>
                <a:gd name="T3" fmla="*/ 0 h 107"/>
                <a:gd name="T4" fmla="*/ 496 w 759"/>
                <a:gd name="T5" fmla="*/ 36 h 107"/>
                <a:gd name="T6" fmla="*/ 138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460 w 759"/>
                <a:gd name="T15" fmla="*/ 66 h 107"/>
                <a:gd name="T16" fmla="*/ 460 w 759"/>
                <a:gd name="T17" fmla="*/ 66 h 1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3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387 w 3169"/>
                <a:gd name="T1" fmla="*/ 239 h 743"/>
                <a:gd name="T2" fmla="*/ 1734 w 3169"/>
                <a:gd name="T3" fmla="*/ 233 h 743"/>
                <a:gd name="T4" fmla="*/ 2087 w 3169"/>
                <a:gd name="T5" fmla="*/ 251 h 743"/>
                <a:gd name="T6" fmla="*/ 2505 w 3169"/>
                <a:gd name="T7" fmla="*/ 233 h 743"/>
                <a:gd name="T8" fmla="*/ 3169 w 3169"/>
                <a:gd name="T9" fmla="*/ 204 h 743"/>
                <a:gd name="T10" fmla="*/ 3115 w 3169"/>
                <a:gd name="T11" fmla="*/ 186 h 743"/>
                <a:gd name="T12" fmla="*/ 2422 w 3169"/>
                <a:gd name="T13" fmla="*/ 221 h 743"/>
                <a:gd name="T14" fmla="*/ 2003 w 3169"/>
                <a:gd name="T15" fmla="*/ 221 h 743"/>
                <a:gd name="T16" fmla="*/ 1459 w 3169"/>
                <a:gd name="T17" fmla="*/ 186 h 743"/>
                <a:gd name="T18" fmla="*/ 1543 w 3169"/>
                <a:gd name="T19" fmla="*/ 168 h 743"/>
                <a:gd name="T20" fmla="*/ 2039 w 3169"/>
                <a:gd name="T21" fmla="*/ 0 h 743"/>
                <a:gd name="T22" fmla="*/ 1961 w 3169"/>
                <a:gd name="T23" fmla="*/ 24 h 743"/>
                <a:gd name="T24" fmla="*/ 1836 w 3169"/>
                <a:gd name="T25" fmla="*/ 66 h 743"/>
                <a:gd name="T26" fmla="*/ 1602 w 3169"/>
                <a:gd name="T27" fmla="*/ 138 h 743"/>
                <a:gd name="T28" fmla="*/ 1339 w 3169"/>
                <a:gd name="T29" fmla="*/ 198 h 743"/>
                <a:gd name="T30" fmla="*/ 1268 w 3169"/>
                <a:gd name="T31" fmla="*/ 251 h 743"/>
                <a:gd name="T32" fmla="*/ 765 w 3169"/>
                <a:gd name="T33" fmla="*/ 413 h 743"/>
                <a:gd name="T34" fmla="*/ 335 w 3169"/>
                <a:gd name="T35" fmla="*/ 503 h 743"/>
                <a:gd name="T36" fmla="*/ 0 w 3169"/>
                <a:gd name="T37" fmla="*/ 617 h 743"/>
                <a:gd name="T38" fmla="*/ 299 w 3169"/>
                <a:gd name="T39" fmla="*/ 539 h 743"/>
                <a:gd name="T40" fmla="*/ 735 w 3169"/>
                <a:gd name="T41" fmla="*/ 449 h 743"/>
                <a:gd name="T42" fmla="*/ 1178 w 3169"/>
                <a:gd name="T43" fmla="*/ 311 h 743"/>
                <a:gd name="T44" fmla="*/ 981 w 3169"/>
                <a:gd name="T45" fmla="*/ 491 h 743"/>
                <a:gd name="T46" fmla="*/ 867 w 3169"/>
                <a:gd name="T47" fmla="*/ 743 h 743"/>
                <a:gd name="T48" fmla="*/ 861 w 3169"/>
                <a:gd name="T49" fmla="*/ 743 h 743"/>
                <a:gd name="T50" fmla="*/ 933 w 3169"/>
                <a:gd name="T51" fmla="*/ 743 h 743"/>
                <a:gd name="T52" fmla="*/ 1022 w 3169"/>
                <a:gd name="T53" fmla="*/ 497 h 743"/>
                <a:gd name="T54" fmla="*/ 1297 w 3169"/>
                <a:gd name="T55" fmla="*/ 281 h 743"/>
                <a:gd name="T56" fmla="*/ 1531 w 3169"/>
                <a:gd name="T57" fmla="*/ 449 h 743"/>
                <a:gd name="T58" fmla="*/ 1770 w 3169"/>
                <a:gd name="T59" fmla="*/ 677 h 743"/>
                <a:gd name="T60" fmla="*/ 1854 w 3169"/>
                <a:gd name="T61" fmla="*/ 743 h 743"/>
                <a:gd name="T62" fmla="*/ 1919 w 3169"/>
                <a:gd name="T63" fmla="*/ 743 h 743"/>
                <a:gd name="T64" fmla="*/ 1692 w 3169"/>
                <a:gd name="T65" fmla="*/ 527 h 743"/>
                <a:gd name="T66" fmla="*/ 1387 w 3169"/>
                <a:gd name="T67" fmla="*/ 239 h 743"/>
                <a:gd name="T68" fmla="*/ 1387 w 3169"/>
                <a:gd name="T69" fmla="*/ 239 h 7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4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5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6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7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8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69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70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71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572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1842 w 2153"/>
                <a:gd name="T1" fmla="*/ 851 h 1930"/>
                <a:gd name="T2" fmla="*/ 1937 w 2153"/>
                <a:gd name="T3" fmla="*/ 1019 h 1930"/>
                <a:gd name="T4" fmla="*/ 2051 w 2153"/>
                <a:gd name="T5" fmla="*/ 1168 h 1930"/>
                <a:gd name="T6" fmla="*/ 2117 w 2153"/>
                <a:gd name="T7" fmla="*/ 1246 h 1930"/>
                <a:gd name="T8" fmla="*/ 2153 w 2153"/>
                <a:gd name="T9" fmla="*/ 1294 h 1930"/>
                <a:gd name="T10" fmla="*/ 1889 w 2153"/>
                <a:gd name="T11" fmla="*/ 977 h 1930"/>
                <a:gd name="T12" fmla="*/ 1860 w 2153"/>
                <a:gd name="T13" fmla="*/ 929 h 1930"/>
                <a:gd name="T14" fmla="*/ 1782 w 2153"/>
                <a:gd name="T15" fmla="*/ 1240 h 1930"/>
                <a:gd name="T16" fmla="*/ 1770 w 2153"/>
                <a:gd name="T17" fmla="*/ 1486 h 1930"/>
                <a:gd name="T18" fmla="*/ 1818 w 2153"/>
                <a:gd name="T19" fmla="*/ 1906 h 1930"/>
                <a:gd name="T20" fmla="*/ 1788 w 2153"/>
                <a:gd name="T21" fmla="*/ 1930 h 1930"/>
                <a:gd name="T22" fmla="*/ 1746 w 2153"/>
                <a:gd name="T23" fmla="*/ 1534 h 1930"/>
                <a:gd name="T24" fmla="*/ 1728 w 2153"/>
                <a:gd name="T25" fmla="*/ 1288 h 1930"/>
                <a:gd name="T26" fmla="*/ 1764 w 2153"/>
                <a:gd name="T27" fmla="*/ 1085 h 1930"/>
                <a:gd name="T28" fmla="*/ 1770 w 2153"/>
                <a:gd name="T29" fmla="*/ 875 h 1930"/>
                <a:gd name="T30" fmla="*/ 1268 w 2153"/>
                <a:gd name="T31" fmla="*/ 1007 h 1930"/>
                <a:gd name="T32" fmla="*/ 825 w 2153"/>
                <a:gd name="T33" fmla="*/ 1132 h 1930"/>
                <a:gd name="T34" fmla="*/ 323 w 2153"/>
                <a:gd name="T35" fmla="*/ 1312 h 1930"/>
                <a:gd name="T36" fmla="*/ 18 w 2153"/>
                <a:gd name="T37" fmla="*/ 1420 h 1930"/>
                <a:gd name="T38" fmla="*/ 311 w 2153"/>
                <a:gd name="T39" fmla="*/ 1282 h 1930"/>
                <a:gd name="T40" fmla="*/ 682 w 2153"/>
                <a:gd name="T41" fmla="*/ 1144 h 1930"/>
                <a:gd name="T42" fmla="*/ 1022 w 2153"/>
                <a:gd name="T43" fmla="*/ 1037 h 1930"/>
                <a:gd name="T44" fmla="*/ 1411 w 2153"/>
                <a:gd name="T45" fmla="*/ 929 h 1930"/>
                <a:gd name="T46" fmla="*/ 1692 w 2153"/>
                <a:gd name="T47" fmla="*/ 815 h 1930"/>
                <a:gd name="T48" fmla="*/ 1333 w 2153"/>
                <a:gd name="T49" fmla="*/ 623 h 1930"/>
                <a:gd name="T50" fmla="*/ 861 w 2153"/>
                <a:gd name="T51" fmla="*/ 515 h 1930"/>
                <a:gd name="T52" fmla="*/ 227 w 2153"/>
                <a:gd name="T53" fmla="*/ 161 h 1930"/>
                <a:gd name="T54" fmla="*/ 0 w 2153"/>
                <a:gd name="T55" fmla="*/ 83 h 1930"/>
                <a:gd name="T56" fmla="*/ 329 w 2153"/>
                <a:gd name="T57" fmla="*/ 179 h 1930"/>
                <a:gd name="T58" fmla="*/ 712 w 2153"/>
                <a:gd name="T59" fmla="*/ 383 h 1930"/>
                <a:gd name="T60" fmla="*/ 933 w 2153"/>
                <a:gd name="T61" fmla="*/ 491 h 1930"/>
                <a:gd name="T62" fmla="*/ 1351 w 2153"/>
                <a:gd name="T63" fmla="*/ 593 h 1930"/>
                <a:gd name="T64" fmla="*/ 1650 w 2153"/>
                <a:gd name="T65" fmla="*/ 743 h 1930"/>
                <a:gd name="T66" fmla="*/ 1423 w 2153"/>
                <a:gd name="T67" fmla="*/ 461 h 1930"/>
                <a:gd name="T68" fmla="*/ 1286 w 2153"/>
                <a:gd name="T69" fmla="*/ 191 h 1930"/>
                <a:gd name="T70" fmla="*/ 1154 w 2153"/>
                <a:gd name="T71" fmla="*/ 0 h 1930"/>
                <a:gd name="T72" fmla="*/ 1339 w 2153"/>
                <a:gd name="T73" fmla="*/ 215 h 1930"/>
                <a:gd name="T74" fmla="*/ 1489 w 2153"/>
                <a:gd name="T75" fmla="*/ 485 h 1930"/>
                <a:gd name="T76" fmla="*/ 1746 w 2153"/>
                <a:gd name="T77" fmla="*/ 803 h 1930"/>
                <a:gd name="T78" fmla="*/ 1842 w 2153"/>
                <a:gd name="T79" fmla="*/ 851 h 1930"/>
                <a:gd name="T80" fmla="*/ 1842 w 2153"/>
                <a:gd name="T81" fmla="*/ 851 h 19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3573" name="Rectangle 2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3574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3575" name="Rectangle 2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3576" name="Rectangle 2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3577" name="Rectangle 2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BA10A372-8688-409F-8D3E-204D962355C8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ransition>
    <p:cover dir="d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2pPr>
      <a:lvl3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3pPr>
      <a:lvl4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4pPr>
      <a:lvl5pPr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3584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3584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fld id="{F34FDAE1-C341-4DCE-83FD-0E3F6BA1F396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ransition>
    <p:cover dir="d"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/>
              <a:t>VY_32_INOVACE_26_Opakování – nástup nacismu</a:t>
            </a:r>
          </a:p>
        </p:txBody>
      </p:sp>
      <p:pic>
        <p:nvPicPr>
          <p:cNvPr id="348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>
                <a:solidFill>
                  <a:srgbClr val="FF9900"/>
                </a:solidFill>
                <a:effectLst/>
              </a:rPr>
              <a:t>Opakování – 9. třída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>
                <a:solidFill>
                  <a:srgbClr val="FF9900"/>
                </a:solidFill>
                <a:effectLst/>
              </a:rPr>
              <a:t>Nástup nacismu</a:t>
            </a: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867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268413"/>
            <a:ext cx="8001000" cy="1216025"/>
          </a:xfrm>
        </p:spPr>
        <p:txBody>
          <a:bodyPr/>
          <a:lstStyle/>
          <a:p>
            <a:pPr marL="838200" indent="-838200" algn="l">
              <a:buFontTx/>
              <a:buAutoNum type="arabicParenR"/>
            </a:pPr>
            <a:r>
              <a:rPr lang="cs-CZ" sz="3200">
                <a:solidFill>
                  <a:srgbClr val="FFFF00"/>
                </a:solidFill>
              </a:rPr>
              <a:t>Dopady hospodářské krize jsou živnou půdou pro rozvoj totalitních režimů např. fašismu. Ten se v Evropě poprvé objevil v: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3357563"/>
            <a:ext cx="8001000" cy="2970212"/>
          </a:xfrm>
        </p:spPr>
        <p:txBody>
          <a:bodyPr/>
          <a:lstStyle/>
          <a:p>
            <a:pPr marL="609600" indent="-609600">
              <a:buClr>
                <a:srgbClr val="FFFF00"/>
              </a:buClr>
              <a:buSzPct val="110000"/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Německu</a:t>
            </a:r>
          </a:p>
          <a:p>
            <a:pPr marL="609600" indent="-609600">
              <a:buClr>
                <a:srgbClr val="FFFF00"/>
              </a:buClr>
              <a:buSzPct val="110000"/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Francii</a:t>
            </a:r>
          </a:p>
          <a:p>
            <a:pPr marL="609600" indent="-609600">
              <a:buClr>
                <a:srgbClr val="FFFF00"/>
              </a:buClr>
              <a:buSzPct val="110000"/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Itálii</a:t>
            </a:r>
          </a:p>
          <a:p>
            <a:pPr marL="609600" indent="-609600">
              <a:buClr>
                <a:srgbClr val="FFFF00"/>
              </a:buClr>
              <a:buSzPct val="110000"/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Československu</a:t>
            </a:r>
          </a:p>
        </p:txBody>
      </p:sp>
    </p:spTree>
  </p:cSld>
  <p:clrMapOvr>
    <a:masterClrMapping/>
  </p:clrMapOvr>
  <p:transition advClick="0" advTm="5000">
    <p:cover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62000" indent="-762000">
              <a:buFontTx/>
              <a:buAutoNum type="arabicParenR" startAt="2"/>
            </a:pPr>
            <a:r>
              <a:rPr lang="cs-CZ" sz="4000">
                <a:solidFill>
                  <a:srgbClr val="FFFF00"/>
                </a:solidFill>
              </a:rPr>
              <a:t>Adolf Hitler se stal německým kancléřem v roce: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1922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1932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1934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1938</a:t>
            </a:r>
          </a:p>
        </p:txBody>
      </p:sp>
    </p:spTree>
  </p:cSld>
  <p:clrMapOvr>
    <a:masterClrMapping/>
  </p:clrMapOvr>
  <p:transition>
    <p:cover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>
              <a:buClr>
                <a:srgbClr val="FFFF00"/>
              </a:buClr>
              <a:buFontTx/>
              <a:buAutoNum type="arabicParenR" startAt="3"/>
            </a:pPr>
            <a:r>
              <a:rPr lang="cs-CZ">
                <a:solidFill>
                  <a:srgbClr val="FFFF00"/>
                </a:solidFill>
              </a:rPr>
              <a:t>Noc dlouhých nožů byla: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effectLst/>
              </a:rPr>
              <a:t>Jedna noc v roce, kdy se v Německu podle staré tradice vyráběly dlouhé nože podobné meči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effectLst/>
              </a:rPr>
              <a:t>Útok proti židovskému obyvatelstvu v Německu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effectLst/>
              </a:rPr>
              <a:t>Vyřizování si účtů mezi příslušníky SS a SA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effectLst/>
              </a:rPr>
              <a:t>Útok Německa proti Velké Británii</a:t>
            </a:r>
          </a:p>
        </p:txBody>
      </p:sp>
    </p:spTree>
  </p:cSld>
  <p:clrMapOvr>
    <a:masterClrMapping/>
  </p:clrMapOvr>
  <p:transition>
    <p:cover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62000" indent="-762000">
              <a:buFontTx/>
              <a:buAutoNum type="arabicParenR" startAt="4"/>
            </a:pPr>
            <a:r>
              <a:rPr lang="cs-CZ" sz="4000">
                <a:solidFill>
                  <a:srgbClr val="FFFF00"/>
                </a:solidFill>
                <a:effectLst/>
              </a:rPr>
              <a:t>Rasové zákony byli v Německu přijaty v městě: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Berlín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Mnichov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Norimberk</a:t>
            </a:r>
          </a:p>
          <a:p>
            <a:pPr marL="609600" indent="-609600">
              <a:buClr>
                <a:srgbClr val="FFFF00"/>
              </a:buClr>
              <a:buFont typeface="Wingdings" pitchFamily="2" charset="2"/>
              <a:buAutoNum type="alphaLcParenR"/>
            </a:pPr>
            <a:r>
              <a:rPr lang="cs-CZ" b="1">
                <a:solidFill>
                  <a:srgbClr val="FFFF00"/>
                </a:solidFill>
                <a:effectLst/>
              </a:rPr>
              <a:t>Dortmund</a:t>
            </a:r>
          </a:p>
        </p:txBody>
      </p:sp>
    </p:spTree>
  </p:cSld>
  <p:clrMapOvr>
    <a:masterClrMapping/>
  </p:clrMapOvr>
  <p:transition>
    <p:cover dir="d"/>
  </p:transition>
</p:sld>
</file>

<file path=ppt/theme/theme1.xml><?xml version="1.0" encoding="utf-8"?>
<a:theme xmlns:a="http://schemas.openxmlformats.org/drawingml/2006/main" name="Body">
  <a:themeElements>
    <a:clrScheme name="Body 2">
      <a:dk1>
        <a:srgbClr val="5B5B89"/>
      </a:dk1>
      <a:lt1>
        <a:srgbClr val="FFFFFF"/>
      </a:lt1>
      <a:dk2>
        <a:srgbClr val="666699"/>
      </a:dk2>
      <a:lt2>
        <a:srgbClr val="DFDEF6"/>
      </a:lt2>
      <a:accent1>
        <a:srgbClr val="6666FF"/>
      </a:accent1>
      <a:accent2>
        <a:srgbClr val="52527C"/>
      </a:accent2>
      <a:accent3>
        <a:srgbClr val="B8B8CA"/>
      </a:accent3>
      <a:accent4>
        <a:srgbClr val="DADADA"/>
      </a:accent4>
      <a:accent5>
        <a:srgbClr val="B8B8FF"/>
      </a:accent5>
      <a:accent6>
        <a:srgbClr val="494970"/>
      </a:accent6>
      <a:hlink>
        <a:srgbClr val="9999FF"/>
      </a:hlink>
      <a:folHlink>
        <a:srgbClr val="CCCCFF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Javor">
  <a:themeElements>
    <a:clrScheme name="Javor 1">
      <a:dk1>
        <a:srgbClr val="BB5F03"/>
      </a:dk1>
      <a:lt1>
        <a:srgbClr val="FFFFFF"/>
      </a:lt1>
      <a:dk2>
        <a:srgbClr val="993300"/>
      </a:dk2>
      <a:lt2>
        <a:srgbClr val="FEEC94"/>
      </a:lt2>
      <a:accent1>
        <a:srgbClr val="FF9900"/>
      </a:accent1>
      <a:accent2>
        <a:srgbClr val="B76A03"/>
      </a:accent2>
      <a:accent3>
        <a:srgbClr val="CAADAA"/>
      </a:accent3>
      <a:accent4>
        <a:srgbClr val="DADADA"/>
      </a:accent4>
      <a:accent5>
        <a:srgbClr val="FFCAAA"/>
      </a:accent5>
      <a:accent6>
        <a:srgbClr val="A65F02"/>
      </a:accent6>
      <a:hlink>
        <a:srgbClr val="FFFFCC"/>
      </a:hlink>
      <a:folHlink>
        <a:srgbClr val="CCCC00"/>
      </a:folHlink>
    </a:clrScheme>
    <a:fontScheme name="Jav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Javor 1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2">
        <a:dk1>
          <a:srgbClr val="EA9306"/>
        </a:dk1>
        <a:lt1>
          <a:srgbClr val="FFFFFF"/>
        </a:lt1>
        <a:dk2>
          <a:srgbClr val="FAC120"/>
        </a:dk2>
        <a:lt2>
          <a:srgbClr val="FFFDD1"/>
        </a:lt2>
        <a:accent1>
          <a:srgbClr val="CC6600"/>
        </a:accent1>
        <a:accent2>
          <a:srgbClr val="FF9933"/>
        </a:accent2>
        <a:accent3>
          <a:srgbClr val="FCDDAB"/>
        </a:accent3>
        <a:accent4>
          <a:srgbClr val="DADADA"/>
        </a:accent4>
        <a:accent5>
          <a:srgbClr val="E2B8AA"/>
        </a:accent5>
        <a:accent6>
          <a:srgbClr val="E78A2D"/>
        </a:accent6>
        <a:hlink>
          <a:srgbClr val="A50021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3">
        <a:dk1>
          <a:srgbClr val="000000"/>
        </a:dk1>
        <a:lt1>
          <a:srgbClr val="FFFFCC"/>
        </a:lt1>
        <a:dk2>
          <a:srgbClr val="A26D18"/>
        </a:dk2>
        <a:lt2>
          <a:srgbClr val="F9D793"/>
        </a:lt2>
        <a:accent1>
          <a:srgbClr val="FFD05B"/>
        </a:accent1>
        <a:accent2>
          <a:srgbClr val="FEE1A8"/>
        </a:accent2>
        <a:accent3>
          <a:srgbClr val="FFFFE2"/>
        </a:accent3>
        <a:accent4>
          <a:srgbClr val="000000"/>
        </a:accent4>
        <a:accent5>
          <a:srgbClr val="FFE4B5"/>
        </a:accent5>
        <a:accent6>
          <a:srgbClr val="E6CC98"/>
        </a:accent6>
        <a:hlink>
          <a:srgbClr val="FF0000"/>
        </a:hlink>
        <a:folHlink>
          <a:srgbClr val="CC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Javor 4">
        <a:dk1>
          <a:srgbClr val="008000"/>
        </a:dk1>
        <a:lt1>
          <a:srgbClr val="FFFFFF"/>
        </a:lt1>
        <a:dk2>
          <a:srgbClr val="005800"/>
        </a:dk2>
        <a:lt2>
          <a:srgbClr val="FFFFCC"/>
        </a:lt2>
        <a:accent1>
          <a:srgbClr val="00CC99"/>
        </a:accent1>
        <a:accent2>
          <a:srgbClr val="007825"/>
        </a:accent2>
        <a:accent3>
          <a:srgbClr val="AAB4AA"/>
        </a:accent3>
        <a:accent4>
          <a:srgbClr val="DADADA"/>
        </a:accent4>
        <a:accent5>
          <a:srgbClr val="AAE2CA"/>
        </a:accent5>
        <a:accent6>
          <a:srgbClr val="006C20"/>
        </a:accent6>
        <a:hlink>
          <a:srgbClr val="9966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5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CC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6">
        <a:dk1>
          <a:srgbClr val="006699"/>
        </a:dk1>
        <a:lt1>
          <a:srgbClr val="FFFFFF"/>
        </a:lt1>
        <a:dk2>
          <a:srgbClr val="006666"/>
        </a:dk2>
        <a:lt2>
          <a:srgbClr val="CCECFF"/>
        </a:lt2>
        <a:accent1>
          <a:srgbClr val="00CCFF"/>
        </a:accent1>
        <a:accent2>
          <a:srgbClr val="017A83"/>
        </a:accent2>
        <a:accent3>
          <a:srgbClr val="AAB8B8"/>
        </a:accent3>
        <a:accent4>
          <a:srgbClr val="DADADA"/>
        </a:accent4>
        <a:accent5>
          <a:srgbClr val="AAE2FF"/>
        </a:accent5>
        <a:accent6>
          <a:srgbClr val="016E76"/>
        </a:accent6>
        <a:hlink>
          <a:srgbClr val="FFFFCC"/>
        </a:hlink>
        <a:folHlink>
          <a:srgbClr val="99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7">
        <a:dk1>
          <a:srgbClr val="80ACC4"/>
        </a:dk1>
        <a:lt1>
          <a:srgbClr val="FFFFFF"/>
        </a:lt1>
        <a:dk2>
          <a:srgbClr val="B3D1DF"/>
        </a:dk2>
        <a:lt2>
          <a:srgbClr val="FFFFFF"/>
        </a:lt2>
        <a:accent1>
          <a:srgbClr val="5089A8"/>
        </a:accent1>
        <a:accent2>
          <a:srgbClr val="BBC6DB"/>
        </a:accent2>
        <a:accent3>
          <a:srgbClr val="D6E5EC"/>
        </a:accent3>
        <a:accent4>
          <a:srgbClr val="DADADA"/>
        </a:accent4>
        <a:accent5>
          <a:srgbClr val="B3C4D1"/>
        </a:accent5>
        <a:accent6>
          <a:srgbClr val="A9B3C6"/>
        </a:accent6>
        <a:hlink>
          <a:srgbClr val="0000FF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8">
        <a:dk1>
          <a:srgbClr val="5700AE"/>
        </a:dk1>
        <a:lt1>
          <a:srgbClr val="FFFFFF"/>
        </a:lt1>
        <a:dk2>
          <a:srgbClr val="7301CB"/>
        </a:dk2>
        <a:lt2>
          <a:srgbClr val="C5C5FF"/>
        </a:lt2>
        <a:accent1>
          <a:srgbClr val="9999FF"/>
        </a:accent1>
        <a:accent2>
          <a:srgbClr val="7000E0"/>
        </a:accent2>
        <a:accent3>
          <a:srgbClr val="BCAAE2"/>
        </a:accent3>
        <a:accent4>
          <a:srgbClr val="DADADA"/>
        </a:accent4>
        <a:accent5>
          <a:srgbClr val="CACAFF"/>
        </a:accent5>
        <a:accent6>
          <a:srgbClr val="6500CB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9">
        <a:dk1>
          <a:srgbClr val="003366"/>
        </a:dk1>
        <a:lt1>
          <a:srgbClr val="FFFFFF"/>
        </a:lt1>
        <a:dk2>
          <a:srgbClr val="003366"/>
        </a:dk2>
        <a:lt2>
          <a:srgbClr val="CBD5DF"/>
        </a:lt2>
        <a:accent1>
          <a:srgbClr val="A9BEE9"/>
        </a:accent1>
        <a:accent2>
          <a:srgbClr val="D6E4F2"/>
        </a:accent2>
        <a:accent3>
          <a:srgbClr val="FFFFFF"/>
        </a:accent3>
        <a:accent4>
          <a:srgbClr val="002A56"/>
        </a:accent4>
        <a:accent5>
          <a:srgbClr val="D1DBF2"/>
        </a:accent5>
        <a:accent6>
          <a:srgbClr val="C2CFDB"/>
        </a:accent6>
        <a:hlink>
          <a:srgbClr val="0000CC"/>
        </a:hlink>
        <a:folHlink>
          <a:srgbClr val="8668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Profile</Template>
  <TotalTime>165</TotalTime>
  <Words>113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14" baseType="lpstr">
      <vt:lpstr>Arial</vt:lpstr>
      <vt:lpstr>Times New Roman</vt:lpstr>
      <vt:lpstr>Wingdings</vt:lpstr>
      <vt:lpstr>Calibri</vt:lpstr>
      <vt:lpstr>Verdana</vt:lpstr>
      <vt:lpstr>Body</vt:lpstr>
      <vt:lpstr>Javor</vt:lpstr>
      <vt:lpstr>Výchozí návrh</vt:lpstr>
      <vt:lpstr>VY_32_INOVACE_26_Opakování – nástup nacismu</vt:lpstr>
      <vt:lpstr>Opakování – 9. třída</vt:lpstr>
      <vt:lpstr>Dopady hospodářské krize jsou živnou půdou pro rozvoj totalitních režimů např. fašismu. Ten se v Evropě poprvé objevil v:</vt:lpstr>
      <vt:lpstr>Adolf Hitler se stal německým kancléřem v roce:</vt:lpstr>
      <vt:lpstr>Noc dlouhých nožů byla:</vt:lpstr>
      <vt:lpstr>Rasové zákony byli v Německu přijaty v městě:</vt:lpstr>
    </vt:vector>
  </TitlesOfParts>
  <Company>Z.Š.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Kontrolní opakovací test D – 9. třída</dc:title>
  <dc:creator>Karel Krejza</dc:creator>
  <cp:lastModifiedBy>krejza</cp:lastModifiedBy>
  <cp:revision>7</cp:revision>
  <dcterms:created xsi:type="dcterms:W3CDTF">2010-12-03T09:07:37Z</dcterms:created>
  <dcterms:modified xsi:type="dcterms:W3CDTF">2011-08-10T15:39:55Z</dcterms:modified>
</cp:coreProperties>
</file>