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0" r:id="rId2"/>
    <p:sldId id="269" r:id="rId3"/>
    <p:sldId id="265" r:id="rId4"/>
    <p:sldId id="266" r:id="rId5"/>
    <p:sldId id="267" r:id="rId6"/>
    <p:sldId id="264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1B7E1-1E0F-4657-A68C-8C3D86652557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B9F11-F06E-4D61-A995-166605B68D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676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01008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VY_32_INOVACE_05</a:t>
            </a:r>
            <a:r>
              <a:rPr lang="cs-CZ" sz="3600" dirty="0" smtClean="0"/>
              <a:t>_</a:t>
            </a:r>
            <a:br>
              <a:rPr lang="cs-CZ" sz="3600" dirty="0" smtClean="0"/>
            </a:br>
            <a:r>
              <a:rPr lang="cs-CZ" sz="3600" dirty="0" smtClean="0"/>
              <a:t>Násobení a dělení do100</a:t>
            </a:r>
            <a:endParaRPr lang="cs-CZ" sz="3600" dirty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385601" y="1860839"/>
            <a:ext cx="8372805" cy="1508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/>
              <a:t>Matematika a její aplikace</a:t>
            </a:r>
          </a:p>
          <a:p>
            <a:pPr algn="ctr" eaLnBrk="1" hangingPunct="1"/>
            <a:r>
              <a:rPr lang="cs-CZ" sz="3200" dirty="0" smtClean="0"/>
              <a:t>3. až 5. ročník</a:t>
            </a:r>
          </a:p>
          <a:p>
            <a:pPr algn="ctr" eaLnBrk="1" hangingPunct="1"/>
            <a:r>
              <a:rPr lang="cs-CZ" sz="2800" dirty="0" smtClean="0"/>
              <a:t>Téma: Dělení v oboru násobilky do 100 - opakování</a:t>
            </a:r>
            <a:endParaRPr lang="cs-CZ" sz="2800" dirty="0"/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4030885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25542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00"/>
    </mc:Choice>
    <mc:Fallback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276872"/>
            <a:ext cx="82203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Prezentace je určena pro žáky 3. až 5. ročníku k opakování dělení v oboru do 100.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96236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318022"/>
            <a:ext cx="158417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20 : 5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42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18 : 9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32 : 4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42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40 : 5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16 : 8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27 : 9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28 : 4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54 : 9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30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21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87823" y="1318022"/>
            <a:ext cx="1728193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50 : 10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45 :   5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49 :  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27 :   9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48 :  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24 :   8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35 :  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36 :  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63 :   9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32 :   4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16 :   8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   :   1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476672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do 100 - opakování</a:t>
            </a:r>
            <a:endParaRPr lang="cs-CZ" sz="2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28184" y="1367901"/>
            <a:ext cx="158417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70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35 : 5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90 : 9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40 : 8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12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30 : 5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40 : 5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63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60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49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54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24 : 3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958664" y="1307115"/>
            <a:ext cx="61815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4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2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2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3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5</a:t>
            </a:r>
          </a:p>
          <a:p>
            <a:r>
              <a:rPr lang="cs-CZ" sz="2800" b="1" dirty="0">
                <a:solidFill>
                  <a:srgbClr val="00B0F0"/>
                </a:solidFill>
              </a:rPr>
              <a:t>3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972956" y="1307114"/>
            <a:ext cx="394660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5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9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3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3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5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2</a:t>
            </a:r>
          </a:p>
          <a:p>
            <a:r>
              <a:rPr lang="cs-CZ" sz="2800" b="1" dirty="0">
                <a:solidFill>
                  <a:srgbClr val="7030A0"/>
                </a:solidFill>
              </a:rPr>
              <a:t>4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942081" y="1307113"/>
            <a:ext cx="604653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/>
                </a:solidFill>
              </a:rPr>
              <a:t>10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10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5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2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9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10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9</a:t>
            </a:r>
          </a:p>
          <a:p>
            <a:r>
              <a:rPr lang="cs-CZ" sz="2800" b="1" dirty="0">
                <a:solidFill>
                  <a:schemeClr val="accent5"/>
                </a:solidFill>
              </a:rPr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682314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2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318022"/>
            <a:ext cx="158417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20 : 4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42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18 : 2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32 : 8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42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40 : 8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16 : 4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27 : 3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28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54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30 : 5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21 : 3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17485" y="1307116"/>
            <a:ext cx="1728193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50 : 5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45 : 9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49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27 : 3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48 : 8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24 : 3=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35 : 5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36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63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32 : 8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16 : 2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   : 4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476672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do 100 - opakování</a:t>
            </a:r>
            <a:endParaRPr lang="cs-CZ" sz="2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28184" y="1367901"/>
            <a:ext cx="158417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70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35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90 : 9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40 : 5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12 : 3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30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40 : 4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63 : 9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60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49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54 : 9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24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136481" y="1347402"/>
            <a:ext cx="61815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5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9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4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5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4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9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4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9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7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34978" y="1285728"/>
            <a:ext cx="604653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10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5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9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9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4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1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170275" y="1399198"/>
            <a:ext cx="604653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/>
                </a:solidFill>
              </a:rPr>
              <a:t>10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5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10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4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5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10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10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chemeClr val="accent5"/>
                </a:solidFill>
              </a:rPr>
              <a:t>4</a:t>
            </a:r>
            <a:endParaRPr lang="cs-CZ" sz="2800" b="1" dirty="0">
              <a:solidFill>
                <a:schemeClr val="accent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9861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2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55576" y="1331734"/>
            <a:ext cx="158417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25 : 5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48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18 : 9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36 : 4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45 : 9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15 : 5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72 : 8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18 : 9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28 </a:t>
            </a:r>
            <a:r>
              <a:rPr lang="cs-CZ" sz="28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54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30 : 3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0  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08103" y="1323564"/>
            <a:ext cx="1728193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10 : 5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81 : 9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64 : 8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48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54 : 9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24 : 4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49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18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63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36 : 6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16 : 2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42  : 7 =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476672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do 100 - opakování</a:t>
            </a:r>
            <a:endParaRPr lang="cs-CZ" sz="2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33825" y="1323564"/>
            <a:ext cx="93610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5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2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9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5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3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9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2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4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9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10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0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382857" y="1331734"/>
            <a:ext cx="394660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2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9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3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9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6</a:t>
            </a:r>
            <a:endParaRPr lang="cs-CZ" sz="28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430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2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19" y="1318022"/>
            <a:ext cx="1770285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20 : 5 = 5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42 : 6 = 7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18 : 9 = 3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32 : 4 = 8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42 : 7 = 6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40 : 5 = 7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16 : 8 = 3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27 : 9 = 3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28 : 4 = 7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54 : 9 = 8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30 : 6 = 5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21 : 7 = 3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87823" y="1318022"/>
            <a:ext cx="2016225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50 : 10 = 5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45 :   5 = 8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49 :   7 = 7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27 :   9 = 4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48 :   6 = 7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24 :   8 = 3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35 :   7 = 5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36 :   6 = 7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63 :   9 = 8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32 :   4 = 8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16 :   8 = 2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   :   1 = 1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476672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Oprav chyby</a:t>
            </a:r>
            <a:endParaRPr lang="cs-CZ" sz="2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28184" y="1367901"/>
            <a:ext cx="1872208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70 : 7 = 7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35 : 5 = 7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90 : 9 = 10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40 : 8 = 4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12 : 6 = 3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30 : 5 = 3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40 : 5 = 7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63 : 7 = 9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60 : 6 = 10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49 : 7 = 4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54 : 6 = 8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24 : 3 = 6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21805" y="1318022"/>
            <a:ext cx="394660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4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2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2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6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4048" y="1318022"/>
            <a:ext cx="394660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9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3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8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7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8100392" y="1318022"/>
            <a:ext cx="604653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10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5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2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8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7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9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3945192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5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395288" y="908050"/>
            <a:ext cx="6881756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Ing. Hana Adamcová, </a:t>
            </a:r>
            <a:r>
              <a:rPr lang="cs-CZ" sz="2000" dirty="0" smtClean="0"/>
              <a:t>autor, ZŠ a MŠ Liběšice, okres Louny.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207149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176</TotalTime>
  <Words>768</Words>
  <Application>Microsoft Office PowerPoint</Application>
  <PresentationFormat>Předvádění na obrazovce (4:3)</PresentationFormat>
  <Paragraphs>278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VY_32_INOVACE_05_ Násobení a dělení do100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do 100</dc:title>
  <dc:creator>Hanka</dc:creator>
  <cp:lastModifiedBy>učitelka</cp:lastModifiedBy>
  <cp:revision>23</cp:revision>
  <dcterms:created xsi:type="dcterms:W3CDTF">2011-04-16T14:13:04Z</dcterms:created>
  <dcterms:modified xsi:type="dcterms:W3CDTF">2012-09-24T12:20:34Z</dcterms:modified>
</cp:coreProperties>
</file>