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60" r:id="rId2"/>
    <p:sldId id="270" r:id="rId3"/>
    <p:sldId id="262" r:id="rId4"/>
    <p:sldId id="265" r:id="rId5"/>
    <p:sldId id="266" r:id="rId6"/>
    <p:sldId id="263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13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VY_32_INOVACE_06</a:t>
            </a:r>
            <a:r>
              <a:rPr lang="cs-CZ" sz="3600" dirty="0" smtClean="0"/>
              <a:t>_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>Násobení a dělení čísly 10 a 100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611560" y="1833129"/>
            <a:ext cx="78488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3200" dirty="0" smtClean="0"/>
              <a:t>3. a 4. ročník</a:t>
            </a:r>
          </a:p>
          <a:p>
            <a:pPr algn="ctr" eaLnBrk="1" hangingPunct="1"/>
            <a:r>
              <a:rPr lang="cs-CZ" sz="3200" dirty="0" smtClean="0"/>
              <a:t>Téma: Násobení a dělení čísly 10 a 100</a:t>
            </a:r>
            <a:endParaRPr lang="cs-CZ" sz="3200" dirty="0"/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373216"/>
            <a:ext cx="38868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276872"/>
            <a:ext cx="7992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Prezentace je určena pro: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2060"/>
                </a:solidFill>
              </a:rPr>
              <a:t>žáky 3.  ročníku k procvičování  násobení čísly 10 a 100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2060"/>
                </a:solidFill>
              </a:rPr>
              <a:t>žáky 4. ročníku k opakování násobilky  čísel 10 a 100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9133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do 1000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437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 . 10 =</a:t>
            </a:r>
          </a:p>
          <a:p>
            <a:r>
              <a:rPr lang="cs-CZ" sz="2800" dirty="0" smtClean="0"/>
              <a:t>6 . 10 =</a:t>
            </a:r>
          </a:p>
          <a:p>
            <a:r>
              <a:rPr lang="cs-CZ" sz="2800" dirty="0" smtClean="0"/>
              <a:t>0 . 10 = </a:t>
            </a:r>
          </a:p>
          <a:p>
            <a:r>
              <a:rPr lang="cs-CZ" sz="2800" dirty="0" smtClean="0"/>
              <a:t>4 . 10 =</a:t>
            </a:r>
          </a:p>
          <a:p>
            <a:r>
              <a:rPr lang="cs-CZ" sz="2800" dirty="0" smtClean="0"/>
              <a:t>7 . 10 =</a:t>
            </a:r>
          </a:p>
          <a:p>
            <a:r>
              <a:rPr lang="cs-CZ" sz="2800" dirty="0" smtClean="0"/>
              <a:t>8 . 10 =</a:t>
            </a:r>
          </a:p>
          <a:p>
            <a:r>
              <a:rPr lang="cs-CZ" sz="2800" dirty="0" smtClean="0"/>
              <a:t>1 . 10 =</a:t>
            </a:r>
          </a:p>
          <a:p>
            <a:r>
              <a:rPr lang="cs-CZ" sz="2800" dirty="0" smtClean="0"/>
              <a:t>3 . 10 =</a:t>
            </a:r>
          </a:p>
          <a:p>
            <a:r>
              <a:rPr lang="cs-CZ" sz="2800" dirty="0" smtClean="0"/>
              <a:t>9 . 10 =</a:t>
            </a:r>
          </a:p>
          <a:p>
            <a:r>
              <a:rPr lang="cs-CZ" sz="2800" dirty="0" smtClean="0"/>
              <a:t>6 . 10 =</a:t>
            </a:r>
          </a:p>
          <a:p>
            <a:r>
              <a:rPr lang="cs-CZ" sz="2800" dirty="0" smtClean="0"/>
              <a:t>5 . 10 =</a:t>
            </a:r>
          </a:p>
          <a:p>
            <a:r>
              <a:rPr lang="cs-CZ" sz="2800" dirty="0" smtClean="0"/>
              <a:t>7 . 10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35070" y="1215914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6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6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3 =</a:t>
            </a:r>
            <a:endParaRPr lang="cs-CZ" sz="2800" dirty="0"/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012160" y="1215916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7  .   10 =</a:t>
            </a:r>
            <a:endParaRPr lang="cs-CZ" sz="2800" dirty="0"/>
          </a:p>
          <a:p>
            <a:r>
              <a:rPr lang="cs-CZ" sz="2800" dirty="0" smtClean="0"/>
              <a:t>100  .     7 =</a:t>
            </a:r>
            <a:endParaRPr lang="cs-CZ" sz="2800" dirty="0"/>
          </a:p>
          <a:p>
            <a:r>
              <a:rPr lang="cs-CZ" sz="2800" dirty="0" smtClean="0"/>
              <a:t>  10  . 100 = </a:t>
            </a:r>
            <a:endParaRPr lang="cs-CZ" sz="2800" dirty="0"/>
          </a:p>
          <a:p>
            <a:r>
              <a:rPr lang="cs-CZ" sz="2800" dirty="0" smtClean="0"/>
              <a:t>    5  .    10 =</a:t>
            </a:r>
            <a:endParaRPr lang="cs-CZ" sz="2800" dirty="0"/>
          </a:p>
          <a:p>
            <a:r>
              <a:rPr lang="cs-CZ" sz="2800" dirty="0" smtClean="0"/>
              <a:t>  10  .      6 =  </a:t>
            </a:r>
            <a:endParaRPr lang="cs-CZ" sz="2800" dirty="0"/>
          </a:p>
          <a:p>
            <a:r>
              <a:rPr lang="cs-CZ" sz="2800" dirty="0" smtClean="0"/>
              <a:t>    6  .  100 =</a:t>
            </a:r>
            <a:endParaRPr lang="cs-CZ" sz="2800" dirty="0"/>
          </a:p>
          <a:p>
            <a:r>
              <a:rPr lang="cs-CZ" sz="2800" dirty="0" smtClean="0"/>
              <a:t>  10  .       8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 7   . 100  =</a:t>
            </a:r>
            <a:endParaRPr lang="cs-CZ" sz="2800" dirty="0"/>
          </a:p>
          <a:p>
            <a:r>
              <a:rPr lang="cs-CZ" sz="2800" dirty="0" smtClean="0"/>
              <a:t>  10   .      6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100   .      0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  9   . 100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10   .   10 </a:t>
            </a:r>
            <a:r>
              <a:rPr lang="cs-CZ" sz="2800" dirty="0"/>
              <a:t>=</a:t>
            </a:r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41402" y="1126148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29372" y="1215913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72400" y="1184017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652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do 1000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5325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. 10 =</a:t>
            </a:r>
          </a:p>
          <a:p>
            <a:r>
              <a:rPr lang="cs-CZ" sz="2800" dirty="0" smtClean="0"/>
              <a:t>8 . 10 =</a:t>
            </a:r>
          </a:p>
          <a:p>
            <a:r>
              <a:rPr lang="cs-CZ" sz="2800" dirty="0" smtClean="0"/>
              <a:t>0 . 10 = </a:t>
            </a:r>
          </a:p>
          <a:p>
            <a:r>
              <a:rPr lang="cs-CZ" sz="2800" dirty="0" smtClean="0"/>
              <a:t>5 . </a:t>
            </a:r>
            <a:r>
              <a:rPr lang="cs-CZ" sz="2800" dirty="0" smtClean="0"/>
              <a:t>10 =</a:t>
            </a:r>
          </a:p>
          <a:p>
            <a:r>
              <a:rPr lang="cs-CZ" sz="2800" dirty="0" smtClean="0"/>
              <a:t>2 . 10 =</a:t>
            </a:r>
          </a:p>
          <a:p>
            <a:r>
              <a:rPr lang="cs-CZ" sz="2800" dirty="0" smtClean="0"/>
              <a:t>1 . 10 =</a:t>
            </a:r>
          </a:p>
          <a:p>
            <a:r>
              <a:rPr lang="cs-CZ" sz="2800" dirty="0" smtClean="0"/>
              <a:t>9 . 10 =</a:t>
            </a:r>
          </a:p>
          <a:p>
            <a:r>
              <a:rPr lang="cs-CZ" sz="2800" dirty="0" smtClean="0"/>
              <a:t>4 . </a:t>
            </a:r>
            <a:r>
              <a:rPr lang="cs-CZ" sz="2800" dirty="0" smtClean="0"/>
              <a:t>10 =</a:t>
            </a:r>
          </a:p>
          <a:p>
            <a:r>
              <a:rPr lang="cs-CZ" sz="2800" dirty="0" smtClean="0"/>
              <a:t>6 . 10 =</a:t>
            </a:r>
          </a:p>
          <a:p>
            <a:r>
              <a:rPr lang="cs-CZ" sz="2800" dirty="0" smtClean="0"/>
              <a:t>3 . 10 =</a:t>
            </a:r>
          </a:p>
          <a:p>
            <a:r>
              <a:rPr lang="cs-CZ" sz="2800" dirty="0" smtClean="0"/>
              <a:t>7 . 10 =</a:t>
            </a:r>
          </a:p>
          <a:p>
            <a:r>
              <a:rPr lang="cs-CZ" sz="2800" dirty="0" smtClean="0"/>
              <a:t>8 . 10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35070" y="1215914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6 =</a:t>
            </a:r>
            <a:endParaRPr lang="cs-CZ" sz="2800" dirty="0"/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215916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8  .   10 =</a:t>
            </a:r>
            <a:endParaRPr lang="cs-CZ" sz="2800" dirty="0"/>
          </a:p>
          <a:p>
            <a:r>
              <a:rPr lang="cs-CZ" sz="2800" dirty="0" smtClean="0"/>
              <a:t>100  .     9 =</a:t>
            </a:r>
            <a:endParaRPr lang="cs-CZ" sz="2800" dirty="0"/>
          </a:p>
          <a:p>
            <a:r>
              <a:rPr lang="cs-CZ" sz="2800" dirty="0" smtClean="0"/>
              <a:t>  10  . 100 = </a:t>
            </a:r>
            <a:endParaRPr lang="cs-CZ" sz="2800" dirty="0"/>
          </a:p>
          <a:p>
            <a:r>
              <a:rPr lang="cs-CZ" sz="2800" dirty="0" smtClean="0"/>
              <a:t>    3  .    10 =</a:t>
            </a:r>
            <a:endParaRPr lang="cs-CZ" sz="2800" dirty="0"/>
          </a:p>
          <a:p>
            <a:r>
              <a:rPr lang="cs-CZ" sz="2800" dirty="0" smtClean="0"/>
              <a:t>  10  .      5 =  </a:t>
            </a:r>
            <a:endParaRPr lang="cs-CZ" sz="2800" dirty="0"/>
          </a:p>
          <a:p>
            <a:r>
              <a:rPr lang="cs-CZ" sz="2800" dirty="0" smtClean="0"/>
              <a:t>    7  .  100 =</a:t>
            </a:r>
            <a:endParaRPr lang="cs-CZ" sz="2800" dirty="0"/>
          </a:p>
          <a:p>
            <a:r>
              <a:rPr lang="cs-CZ" sz="2800" dirty="0" smtClean="0"/>
              <a:t>  10  .       0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 2   . 100  =</a:t>
            </a:r>
            <a:endParaRPr lang="cs-CZ" sz="2800" dirty="0"/>
          </a:p>
          <a:p>
            <a:r>
              <a:rPr lang="cs-CZ" sz="2800" dirty="0" smtClean="0"/>
              <a:t>  10   .      4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100   .      </a:t>
            </a:r>
            <a:r>
              <a:rPr lang="cs-CZ" sz="2800" dirty="0" smtClean="0"/>
              <a:t>8 =</a:t>
            </a:r>
            <a:endParaRPr lang="cs-CZ" sz="2800" dirty="0"/>
          </a:p>
          <a:p>
            <a:r>
              <a:rPr lang="cs-CZ" sz="2800" dirty="0" smtClean="0"/>
              <a:t>     0   . 100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10   .   10 </a:t>
            </a:r>
            <a:r>
              <a:rPr lang="cs-CZ" sz="2800" dirty="0"/>
              <a:t>=</a:t>
            </a:r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41402" y="1126148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29372" y="1215913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72400" y="1184017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753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do 1000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4048" y="1184017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7  .   10 =</a:t>
            </a:r>
            <a:endParaRPr lang="cs-CZ" sz="2800" dirty="0"/>
          </a:p>
          <a:p>
            <a:r>
              <a:rPr lang="cs-CZ" sz="2800" dirty="0" smtClean="0"/>
              <a:t>100  .     8 =</a:t>
            </a:r>
            <a:endParaRPr lang="cs-CZ" sz="2800" dirty="0"/>
          </a:p>
          <a:p>
            <a:r>
              <a:rPr lang="cs-CZ" sz="2800" dirty="0" smtClean="0"/>
              <a:t>  10  . 100 = </a:t>
            </a:r>
            <a:endParaRPr lang="cs-CZ" sz="2800" dirty="0"/>
          </a:p>
          <a:p>
            <a:r>
              <a:rPr lang="cs-CZ" sz="2800" dirty="0" smtClean="0"/>
              <a:t>    5  .    10 =</a:t>
            </a:r>
            <a:endParaRPr lang="cs-CZ" sz="2800" dirty="0"/>
          </a:p>
          <a:p>
            <a:r>
              <a:rPr lang="cs-CZ" sz="2800" dirty="0" smtClean="0"/>
              <a:t>  10  .      6 =  </a:t>
            </a:r>
            <a:endParaRPr lang="cs-CZ" sz="2800" dirty="0"/>
          </a:p>
          <a:p>
            <a:r>
              <a:rPr lang="cs-CZ" sz="2800" dirty="0" smtClean="0"/>
              <a:t>    0  .  100 =</a:t>
            </a:r>
            <a:endParaRPr lang="cs-CZ" sz="2800" dirty="0"/>
          </a:p>
          <a:p>
            <a:r>
              <a:rPr lang="cs-CZ" sz="2800" dirty="0" smtClean="0"/>
              <a:t>  10  .       2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 8   . 100  =</a:t>
            </a:r>
            <a:endParaRPr lang="cs-CZ" sz="2800" dirty="0"/>
          </a:p>
          <a:p>
            <a:r>
              <a:rPr lang="cs-CZ" sz="2800" dirty="0" smtClean="0"/>
              <a:t>  10   .      9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100   .      </a:t>
            </a:r>
            <a:r>
              <a:rPr lang="cs-CZ" sz="2800" dirty="0" smtClean="0"/>
              <a:t>8 =</a:t>
            </a:r>
            <a:endParaRPr lang="cs-CZ" sz="2800" dirty="0"/>
          </a:p>
          <a:p>
            <a:r>
              <a:rPr lang="cs-CZ" sz="2800" dirty="0" smtClean="0"/>
              <a:t>     0   . 100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10   .   10 </a:t>
            </a:r>
            <a:r>
              <a:rPr lang="cs-CZ" sz="2800" dirty="0"/>
              <a:t>=</a:t>
            </a:r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29808" y="1268759"/>
            <a:ext cx="11821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33002" y="1166431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1268760"/>
            <a:ext cx="2771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    8  </a:t>
            </a:r>
            <a:r>
              <a:rPr lang="cs-CZ" sz="2800" dirty="0"/>
              <a:t>. </a:t>
            </a:r>
            <a:r>
              <a:rPr lang="cs-CZ" sz="2800" dirty="0" smtClean="0"/>
              <a:t>100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10  </a:t>
            </a:r>
            <a:r>
              <a:rPr lang="cs-CZ" sz="2800" dirty="0"/>
              <a:t>.     9 =</a:t>
            </a:r>
          </a:p>
          <a:p>
            <a:r>
              <a:rPr lang="cs-CZ" sz="2800" dirty="0"/>
              <a:t>  10  . </a:t>
            </a:r>
            <a:r>
              <a:rPr lang="cs-CZ" sz="2800" dirty="0" smtClean="0"/>
              <a:t>  10 </a:t>
            </a:r>
            <a:r>
              <a:rPr lang="cs-CZ" sz="2800" dirty="0"/>
              <a:t>= </a:t>
            </a:r>
          </a:p>
          <a:p>
            <a:r>
              <a:rPr lang="cs-CZ" sz="2800" dirty="0"/>
              <a:t>    3  . </a:t>
            </a:r>
            <a:r>
              <a:rPr lang="cs-CZ" sz="2800" dirty="0" smtClean="0"/>
              <a:t>100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100  .     </a:t>
            </a:r>
            <a:r>
              <a:rPr lang="cs-CZ" sz="2800" dirty="0"/>
              <a:t>5 =  </a:t>
            </a:r>
          </a:p>
          <a:p>
            <a:r>
              <a:rPr lang="cs-CZ" sz="2800" dirty="0"/>
              <a:t>  </a:t>
            </a:r>
            <a:r>
              <a:rPr lang="cs-CZ" sz="2800" dirty="0" smtClean="0"/>
              <a:t>   </a:t>
            </a:r>
            <a:r>
              <a:rPr lang="cs-CZ" sz="2800" dirty="0"/>
              <a:t>7 </a:t>
            </a:r>
            <a:r>
              <a:rPr lang="cs-CZ" sz="2800" dirty="0" smtClean="0"/>
              <a:t>.   10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 </a:t>
            </a:r>
            <a:r>
              <a:rPr lang="cs-CZ" sz="2800" dirty="0"/>
              <a:t>.   </a:t>
            </a:r>
            <a:r>
              <a:rPr lang="cs-CZ" sz="2800" dirty="0" smtClean="0"/>
              <a:t>  </a:t>
            </a:r>
            <a:r>
              <a:rPr lang="cs-CZ" sz="2800" dirty="0"/>
              <a:t>0 =</a:t>
            </a:r>
          </a:p>
          <a:p>
            <a:r>
              <a:rPr lang="cs-CZ" sz="2800" dirty="0"/>
              <a:t>    2   . </a:t>
            </a:r>
            <a:r>
              <a:rPr lang="cs-CZ" sz="2800" dirty="0" smtClean="0"/>
              <a:t>  10 =</a:t>
            </a:r>
          </a:p>
          <a:p>
            <a:r>
              <a:rPr lang="cs-CZ" sz="2800" dirty="0" smtClean="0"/>
              <a:t>100   </a:t>
            </a:r>
            <a:r>
              <a:rPr lang="cs-CZ" sz="2800" dirty="0"/>
              <a:t>.  </a:t>
            </a:r>
            <a:r>
              <a:rPr lang="cs-CZ" sz="2800" dirty="0" smtClean="0"/>
              <a:t>   </a:t>
            </a:r>
            <a:r>
              <a:rPr lang="cs-CZ" sz="2800" dirty="0"/>
              <a:t>4 =</a:t>
            </a:r>
          </a:p>
          <a:p>
            <a:r>
              <a:rPr lang="cs-CZ" sz="2800" dirty="0" smtClean="0"/>
              <a:t>  10   </a:t>
            </a:r>
            <a:r>
              <a:rPr lang="cs-CZ" sz="2800" dirty="0"/>
              <a:t>.      </a:t>
            </a:r>
            <a:r>
              <a:rPr lang="cs-CZ" sz="2800" dirty="0" smtClean="0"/>
              <a:t>8 =</a:t>
            </a:r>
            <a:endParaRPr lang="cs-CZ" sz="2800" dirty="0"/>
          </a:p>
          <a:p>
            <a:r>
              <a:rPr lang="cs-CZ" sz="2800" dirty="0"/>
              <a:t>    </a:t>
            </a:r>
            <a:r>
              <a:rPr lang="cs-CZ" sz="2800" dirty="0" smtClean="0"/>
              <a:t>5   </a:t>
            </a:r>
            <a:r>
              <a:rPr lang="cs-CZ" sz="2800" dirty="0"/>
              <a:t>. 100 =</a:t>
            </a:r>
          </a:p>
          <a:p>
            <a:r>
              <a:rPr lang="cs-CZ" sz="2800" dirty="0" smtClean="0"/>
              <a:t>100   </a:t>
            </a:r>
            <a:r>
              <a:rPr lang="cs-CZ" sz="2800" dirty="0"/>
              <a:t>.   10 =</a:t>
            </a:r>
          </a:p>
        </p:txBody>
      </p:sp>
    </p:spTree>
    <p:extLst>
      <p:ext uri="{BB962C8B-B14F-4D97-AF65-F5344CB8AC3E}">
        <p14:creationId xmlns:p14="http://schemas.microsoft.com/office/powerpoint/2010/main" val="338497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1318022"/>
            <a:ext cx="24117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94977" y="1336281"/>
            <a:ext cx="202509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47667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do 1000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74322" y="1307357"/>
            <a:ext cx="208823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     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76820" y="1310875"/>
            <a:ext cx="6181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2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4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1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0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5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8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3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9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6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7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3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4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85792" y="1310874"/>
            <a:ext cx="7703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5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7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9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0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3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1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6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8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4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2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5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10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496384" y="1307356"/>
            <a:ext cx="75557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7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9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8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7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0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35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2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1318022"/>
            <a:ext cx="24117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94977" y="1336281"/>
            <a:ext cx="202509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47667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do 1000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24511" y="1318022"/>
            <a:ext cx="208823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     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76820" y="1310875"/>
            <a:ext cx="6181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5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8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2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1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6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0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4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7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3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9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8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10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55522" y="1318022"/>
            <a:ext cx="7703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1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6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8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2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7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5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3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4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0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9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6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10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496384" y="1307356"/>
            <a:ext cx="75557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8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7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9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8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0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21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2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1341682"/>
            <a:ext cx="24117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47667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do 1000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64088" y="1341682"/>
            <a:ext cx="237626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    : 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90    : 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0    :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800 :   10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1000 : 100 =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419872" y="1341682"/>
            <a:ext cx="6181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4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9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5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8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7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0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1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3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2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6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9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10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44408" y="1341682"/>
            <a:ext cx="75557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7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8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9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0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8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688175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Ing. Hana Adamcová, </a:t>
            </a:r>
            <a:r>
              <a:rPr lang="cs-CZ" sz="2000" dirty="0" smtClean="0"/>
              <a:t>autor, ZŠ a MŠ Liběšice, okres Louny.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4726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</TotalTime>
  <Words>1104</Words>
  <Application>Microsoft Office PowerPoint</Application>
  <PresentationFormat>Předvádění na obrazovce (4:3)</PresentationFormat>
  <Paragraphs>407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VY_32_INOVACE_06_ Násobení a dělení čísly 10 a 100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čísly 10 a 100</dc:title>
  <dc:creator>Hanka</dc:creator>
  <cp:lastModifiedBy>učitelka</cp:lastModifiedBy>
  <cp:revision>22</cp:revision>
  <dcterms:created xsi:type="dcterms:W3CDTF">2011-04-16T14:13:04Z</dcterms:created>
  <dcterms:modified xsi:type="dcterms:W3CDTF">2012-09-24T12:34:41Z</dcterms:modified>
</cp:coreProperties>
</file>