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  <p:sldMasterId id="2147483659" r:id="rId2"/>
    <p:sldMasterId id="2147483661" r:id="rId3"/>
  </p:sldMasterIdLst>
  <p:sldIdLst>
    <p:sldId id="266" r:id="rId4"/>
    <p:sldId id="262" r:id="rId5"/>
    <p:sldId id="261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1741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62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62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62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2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3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98299D8C-DA2C-487D-91D0-B78C75E7EB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CB39716-B7B5-4F58-84D2-51979C409C4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209357"/>
      </p:ext>
    </p:extLst>
  </p:cSld>
  <p:clrMapOvr>
    <a:masterClrMapping/>
  </p:clrMapOvr>
  <p:transition advClick="0" advTm="5000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5E220D6-FA65-43BB-9045-F3BBD3D4E2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710469"/>
      </p:ext>
    </p:extLst>
  </p:cSld>
  <p:clrMapOvr>
    <a:masterClrMapping/>
  </p:clrMapOvr>
  <p:transition advClick="0" advTm="5000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C0E19C3-B231-417D-B5DD-D189AD7799E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748381"/>
      </p:ext>
    </p:extLst>
  </p:cSld>
  <p:clrMapOvr>
    <a:masterClrMapping/>
  </p:clrMapOvr>
  <p:transition advClick="0" advTm="5000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4D1EC7A-771A-457F-AA2C-AE07B5A1E6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444039"/>
      </p:ext>
    </p:extLst>
  </p:cSld>
  <p:clrMapOvr>
    <a:masterClrMapping/>
  </p:clrMapOvr>
  <p:transition advClick="0" advTm="5000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31289AB-A695-4F7C-A2E0-C3EC74D996D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125327"/>
      </p:ext>
    </p:extLst>
  </p:cSld>
  <p:clrMapOvr>
    <a:masterClrMapping/>
  </p:clrMapOvr>
  <p:transition advClick="0" advTm="5000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9A32669-7853-49B9-8DCC-8DE5CA84237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050588"/>
      </p:ext>
    </p:extLst>
  </p:cSld>
  <p:clrMapOvr>
    <a:masterClrMapping/>
  </p:clrMapOvr>
  <p:transition advClick="0" advTm="5000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3CC6E4C-E701-4956-B26C-804115EDEB1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70879"/>
      </p:ext>
    </p:extLst>
  </p:cSld>
  <p:clrMapOvr>
    <a:masterClrMapping/>
  </p:clrMapOvr>
  <p:transition advClick="0" advTm="5000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5C79025-AB3D-401F-9BE3-E734B047DF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277096"/>
      </p:ext>
    </p:extLst>
  </p:cSld>
  <p:clrMapOvr>
    <a:masterClrMapping/>
  </p:clrMapOvr>
  <p:transition advClick="0" advTm="5000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6C0C619-8509-447D-B514-38FDDF7814E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017884"/>
      </p:ext>
    </p:extLst>
  </p:cSld>
  <p:clrMapOvr>
    <a:masterClrMapping/>
  </p:clrMapOvr>
  <p:transition advClick="0" advTm="5000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5FCCD39-F1DF-4843-9639-75D746BC174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431968"/>
      </p:ext>
    </p:extLst>
  </p:cSld>
  <p:clrMapOvr>
    <a:masterClrMapping/>
  </p:clrMapOvr>
  <p:transition advClick="0" advTm="5000"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4579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97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4598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599" name="Rectangle 23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0" name="Rectangle 2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9D07709-B464-4B88-98F4-332C6C68F1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DA6153-5E36-4E05-80E6-70D93A0990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558889"/>
      </p:ext>
    </p:extLst>
  </p:cSld>
  <p:clrMapOvr>
    <a:masterClrMapping/>
  </p:clrMapOvr>
  <p:transition>
    <p:cover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263897-483D-4CE5-8CC3-16A2B464607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951513"/>
      </p:ext>
    </p:extLst>
  </p:cSld>
  <p:clrMapOvr>
    <a:masterClrMapping/>
  </p:clrMapOvr>
  <p:transition>
    <p:cover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4D1581-6AE8-48E1-9C37-4D2FDD9DA3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565015"/>
      </p:ext>
    </p:extLst>
  </p:cSld>
  <p:clrMapOvr>
    <a:masterClrMapping/>
  </p:clrMapOvr>
  <p:transition>
    <p:cover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DF1092-6AD7-4491-A9CD-F3F478A561E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997910"/>
      </p:ext>
    </p:extLst>
  </p:cSld>
  <p:clrMapOvr>
    <a:masterClrMapping/>
  </p:clrMapOvr>
  <p:transition>
    <p:cover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A2ADD2-CBAD-4F7B-B50F-3FD909DC519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397889"/>
      </p:ext>
    </p:extLst>
  </p:cSld>
  <p:clrMapOvr>
    <a:masterClrMapping/>
  </p:clrMapOvr>
  <p:transition>
    <p:cover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54511-9949-4755-9296-E5BE15476D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680411"/>
      </p:ext>
    </p:extLst>
  </p:cSld>
  <p:clrMapOvr>
    <a:masterClrMapping/>
  </p:clrMapOvr>
  <p:transition>
    <p:cover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90DF7-93EA-4681-A8DF-4C6C9789417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997840"/>
      </p:ext>
    </p:extLst>
  </p:cSld>
  <p:clrMapOvr>
    <a:masterClrMapping/>
  </p:clrMapOvr>
  <p:transition>
    <p:cover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4A4354-E3A3-4B0F-8913-0A88351C234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936332"/>
      </p:ext>
    </p:extLst>
  </p:cSld>
  <p:clrMapOvr>
    <a:masterClrMapping/>
  </p:clrMapOvr>
  <p:transition>
    <p:cover dir="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E4DB1E-4314-4385-B082-360BEFBB90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530119"/>
      </p:ext>
    </p:extLst>
  </p:cSld>
  <p:clrMapOvr>
    <a:masterClrMapping/>
  </p:clrMapOvr>
  <p:transition>
    <p:cover dir="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133649-3C2C-4C98-B4EA-9293099459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584780"/>
      </p:ext>
    </p:extLst>
  </p:cSld>
  <p:clrMapOvr>
    <a:masterClrMapping/>
  </p:clrMapOvr>
  <p:transition>
    <p:cover dir="d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1754F9-D318-4C2B-99B4-77EACA2430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55671"/>
      </p:ext>
    </p:extLst>
  </p:cSld>
  <p:clrMapOvr>
    <a:masterClrMapping/>
  </p:clrMapOvr>
  <p:transition>
    <p:cover dir="d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8F1C88-2739-49D4-A7F1-70A7213596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66676"/>
      </p:ext>
    </p:extLst>
  </p:cSld>
  <p:clrMapOvr>
    <a:masterClrMapping/>
  </p:clrMapOvr>
  <p:transition>
    <p:cover dir="d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5FF72C-C9F7-4B41-A572-EC4DB2826D3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793740"/>
      </p:ext>
    </p:extLst>
  </p:cSld>
  <p:clrMapOvr>
    <a:masterClrMapping/>
  </p:clrMapOvr>
  <p:transition>
    <p:cover dir="d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A94478-8D08-415A-AC5C-EC7A3067CBB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813698"/>
      </p:ext>
    </p:extLst>
  </p:cSld>
  <p:clrMapOvr>
    <a:masterClrMapping/>
  </p:clrMapOvr>
  <p:transition>
    <p:cover dir="d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A37EA5-5A12-4EDE-AADB-E4BDEBD3328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087140"/>
      </p:ext>
    </p:extLst>
  </p:cSld>
  <p:clrMapOvr>
    <a:masterClrMapping/>
  </p:clrMapOvr>
  <p:transition>
    <p:cover dir="d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7147D-9DD0-4415-8CE0-2754C8FD03C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706264"/>
      </p:ext>
    </p:extLst>
  </p:cSld>
  <p:clrMapOvr>
    <a:masterClrMapping/>
  </p:clrMapOvr>
  <p:transition>
    <p:cover dir="d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514139-BBD6-47DF-8E8B-57E934B6403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637540"/>
      </p:ext>
    </p:extLst>
  </p:cSld>
  <p:clrMapOvr>
    <a:masterClrMapping/>
  </p:clrMapOvr>
  <p:transition>
    <p:cover dir="d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57A627-C9A3-408C-AAB5-C99B1E00186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568261"/>
      </p:ext>
    </p:extLst>
  </p:cSld>
  <p:clrMapOvr>
    <a:masterClrMapping/>
  </p:clrMapOvr>
  <p:transition>
    <p:cover dir="d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859938-4292-4F50-B03D-F5AAA173AE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041863"/>
      </p:ext>
    </p:extLst>
  </p:cSld>
  <p:clrMapOvr>
    <a:masterClrMapping/>
  </p:clrMapOvr>
  <p:transition>
    <p:cover dir="d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6A7EF-42ED-4840-BB88-696883504AE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613453"/>
      </p:ext>
    </p:extLst>
  </p:cSld>
  <p:clrMapOvr>
    <a:masterClrMapping/>
  </p:clrMapOvr>
  <p:transition>
    <p:cover dir="d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42D69F-DF84-44F6-BFCD-76F0E31A713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150438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638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60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54D40C65-5A4E-42A1-9996-B405DFC64C2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60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60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8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 advTm="5000"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355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73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7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75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6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7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6077D36E-B24C-4A2D-9E96-7B1A45152BE4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8AC947AF-BEA8-4616-9C31-3BAB47EFF7E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/>
              <a:t>VY_32_INOVACE_28_Opakování – Mnichov 1938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>
                <a:solidFill>
                  <a:srgbClr val="FF9900"/>
                </a:solidFill>
                <a:effectLst/>
              </a:rPr>
              <a:t>Opakování – 9. třída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>
                <a:solidFill>
                  <a:srgbClr val="FF9900"/>
                </a:solidFill>
                <a:effectLst/>
              </a:rPr>
              <a:t>Mnichov 1938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6613"/>
            <a:ext cx="8229600" cy="1296987"/>
          </a:xfrm>
        </p:spPr>
        <p:txBody>
          <a:bodyPr/>
          <a:lstStyle/>
          <a:p>
            <a:pPr marL="838200" indent="-838200" algn="just">
              <a:buClr>
                <a:srgbClr val="FFFF00"/>
              </a:buClr>
              <a:buFontTx/>
              <a:buAutoNum type="arabicParenR"/>
            </a:pPr>
            <a:r>
              <a:rPr lang="cs-CZ" sz="3200"/>
              <a:t>Adolf Hitler sepsal svoje představy v knize, která se jmenovala: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57563"/>
            <a:ext cx="8229600" cy="2773362"/>
          </a:xfrm>
        </p:spPr>
        <p:txBody>
          <a:bodyPr/>
          <a:lstStyle/>
          <a:p>
            <a:r>
              <a:rPr lang="cs-CZ"/>
              <a:t>…………………………….</a:t>
            </a:r>
          </a:p>
        </p:txBody>
      </p:sp>
    </p:spTree>
  </p:cSld>
  <p:clrMapOvr>
    <a:masterClrMapping/>
  </p:clrMapOvr>
  <p:transition>
    <p:cover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1358900"/>
          </a:xfrm>
        </p:spPr>
        <p:txBody>
          <a:bodyPr/>
          <a:lstStyle/>
          <a:p>
            <a:pPr marL="762000" indent="-762000" algn="l">
              <a:buFontTx/>
              <a:buAutoNum type="arabicParenR" startAt="2"/>
            </a:pPr>
            <a:r>
              <a:rPr lang="cs-CZ" sz="3200">
                <a:solidFill>
                  <a:srgbClr val="FFFF00"/>
                </a:solidFill>
                <a:effectLst/>
              </a:rPr>
              <a:t>Jak se jmenoval představitel Sudetoněmecké strany ( SdP )</a:t>
            </a:r>
            <a:r>
              <a:rPr lang="cs-CZ" sz="4000">
                <a:solidFill>
                  <a:srgbClr val="FFFF00"/>
                </a:solidFill>
                <a:effectLst/>
              </a:rPr>
              <a:t/>
            </a:r>
            <a:br>
              <a:rPr lang="cs-CZ" sz="4000">
                <a:solidFill>
                  <a:srgbClr val="FFFF00"/>
                </a:solidFill>
                <a:effectLst/>
              </a:rPr>
            </a:br>
            <a:endParaRPr lang="cs-CZ" sz="4000">
              <a:solidFill>
                <a:srgbClr val="FFFF00"/>
              </a:solidFill>
              <a:effectLst/>
            </a:endParaRP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565400"/>
            <a:ext cx="8229600" cy="3565525"/>
          </a:xfrm>
        </p:spPr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Hitler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Henlein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Goebels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Hess</a:t>
            </a:r>
          </a:p>
        </p:txBody>
      </p:sp>
    </p:spTree>
  </p:cSld>
  <p:clrMapOvr>
    <a:masterClrMapping/>
  </p:clrMapOvr>
  <p:transition>
    <p:cover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62000" indent="-762000">
              <a:buFontTx/>
              <a:buAutoNum type="arabicParenR" startAt="3"/>
            </a:pPr>
            <a:r>
              <a:rPr lang="cs-CZ" sz="3200">
                <a:solidFill>
                  <a:srgbClr val="FFFF00"/>
                </a:solidFill>
              </a:rPr>
              <a:t>Jak se jmenoval „pozorovatel“, kterého poslal britský premiér do ČSR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A. N. Chamberlain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Lord Runciman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W. Churchill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Fr. Franco</a:t>
            </a:r>
          </a:p>
        </p:txBody>
      </p:sp>
    </p:spTree>
  </p:cSld>
  <p:clrMapOvr>
    <a:masterClrMapping/>
  </p:clrMapOvr>
  <p:transition>
    <p:cover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62000" indent="-762000">
              <a:buFontTx/>
              <a:buAutoNum type="arabicParenR" startAt="4"/>
            </a:pPr>
            <a:r>
              <a:rPr lang="cs-CZ" sz="3200">
                <a:solidFill>
                  <a:srgbClr val="FFFF00"/>
                </a:solidFill>
              </a:rPr>
              <a:t>Mnichovská dohoda byla podepsána v září: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1936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1937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1938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1939</a:t>
            </a:r>
          </a:p>
        </p:txBody>
      </p:sp>
    </p:spTree>
  </p:cSld>
  <p:clrMapOvr>
    <a:masterClrMapping/>
  </p:clrMapOvr>
  <p:transition>
    <p:cover dir="d"/>
  </p:transition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146</TotalTime>
  <Words>82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Times New Roman</vt:lpstr>
      <vt:lpstr>Wingdings</vt:lpstr>
      <vt:lpstr>Calibri</vt:lpstr>
      <vt:lpstr>Verdana</vt:lpstr>
      <vt:lpstr>Body</vt:lpstr>
      <vt:lpstr>Javor</vt:lpstr>
      <vt:lpstr>Výchozí návrh</vt:lpstr>
      <vt:lpstr>VY_32_INOVACE_28_Opakování – Mnichov 1938</vt:lpstr>
      <vt:lpstr>Opakování – 9. třída</vt:lpstr>
      <vt:lpstr>Adolf Hitler sepsal svoje představy v knize, která se jmenovala:</vt:lpstr>
      <vt:lpstr>Jak se jmenoval představitel Sudetoněmecké strany ( SdP ) </vt:lpstr>
      <vt:lpstr>Jak se jmenoval „pozorovatel“, kterého poslal britský premiér do ČSR</vt:lpstr>
      <vt:lpstr>Mnichovská dohoda byla podepsána v září: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opakovací test D – 9. třída</dc:title>
  <dc:creator>Karel Krejza</dc:creator>
  <cp:lastModifiedBy>krejza</cp:lastModifiedBy>
  <cp:revision>7</cp:revision>
  <dcterms:created xsi:type="dcterms:W3CDTF">2010-12-03T09:07:37Z</dcterms:created>
  <dcterms:modified xsi:type="dcterms:W3CDTF">2011-08-10T15:40:54Z</dcterms:modified>
</cp:coreProperties>
</file>