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60" r:id="rId2"/>
    <p:sldId id="273" r:id="rId3"/>
    <p:sldId id="262" r:id="rId4"/>
    <p:sldId id="265" r:id="rId5"/>
    <p:sldId id="267" r:id="rId6"/>
    <p:sldId id="270" r:id="rId7"/>
    <p:sldId id="269" r:id="rId8"/>
    <p:sldId id="271" r:id="rId9"/>
    <p:sldId id="272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135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3687763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VY_32_INOVACE_08</a:t>
            </a:r>
            <a:r>
              <a:rPr lang="cs-CZ" sz="3600" dirty="0" smtClean="0"/>
              <a:t>_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Násobení a dělení čísly 40 a 50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116" y="188640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827584" y="1874692"/>
            <a:ext cx="7416824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 smtClean="0"/>
              <a:t>Matematika a její aplikace</a:t>
            </a:r>
          </a:p>
          <a:p>
            <a:pPr algn="ctr" eaLnBrk="1" hangingPunct="1"/>
            <a:r>
              <a:rPr lang="cs-CZ" sz="3200" dirty="0" smtClean="0"/>
              <a:t>3. a 4. ročník</a:t>
            </a:r>
          </a:p>
          <a:p>
            <a:pPr algn="ctr" eaLnBrk="1" hangingPunct="1"/>
            <a:r>
              <a:rPr lang="cs-CZ" sz="3200" dirty="0"/>
              <a:t>T</a:t>
            </a:r>
            <a:r>
              <a:rPr lang="cs-CZ" sz="3200" dirty="0" smtClean="0"/>
              <a:t>éma: Násobení a dělení čísly 40 a 50</a:t>
            </a:r>
            <a:endParaRPr lang="cs-CZ" sz="3200" dirty="0"/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827502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Výukový materiál je určen: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3.ročník k vysvětlení a procvičování učiva</a:t>
            </a:r>
          </a:p>
          <a:p>
            <a:endParaRPr lang="cs-CZ" sz="2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pro 4. ročník k opakování násobení a dělení čísly 40 a 50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2018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40 a 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4211189"/>
            <a:chOff x="395536" y="1700808"/>
            <a:chExt cx="8280920" cy="4211189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40 .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4 . ( 10 . 10 ) = 4 . 100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200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 4       10             100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110578" y="1981171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66199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50 </a:t>
              </a:r>
              <a:r>
                <a:rPr lang="cs-CZ" sz="2800" dirty="0"/>
                <a:t>. </a:t>
              </a:r>
              <a:r>
                <a:rPr lang="cs-CZ" sz="2800" dirty="0" smtClean="0"/>
                <a:t>5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( 5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5 </a:t>
              </a:r>
              <a:r>
                <a:rPr lang="cs-CZ" sz="2800" dirty="0">
                  <a:solidFill>
                    <a:srgbClr val="00B050"/>
                  </a:solidFill>
                </a:rPr>
                <a:t>) </a:t>
              </a:r>
              <a:r>
                <a:rPr lang="cs-CZ" sz="2800" dirty="0" smtClean="0">
                  <a:solidFill>
                    <a:srgbClr val="00B050"/>
                  </a:solidFill>
                </a:rPr>
                <a:t>. 10 = 10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25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250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 5       </a:t>
              </a:r>
              <a:r>
                <a:rPr lang="cs-CZ" sz="2800" dirty="0"/>
                <a:t>10  </a:t>
              </a:r>
              <a:r>
                <a:rPr lang="cs-CZ" sz="2800" dirty="0" smtClean="0"/>
                <a:t>      25</a:t>
              </a:r>
              <a:endParaRPr lang="cs-CZ" sz="2800" dirty="0"/>
            </a:p>
            <a:p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569213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2465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8 . 40 =</a:t>
            </a:r>
          </a:p>
          <a:p>
            <a:r>
              <a:rPr lang="cs-CZ" sz="2800" dirty="0" smtClean="0"/>
              <a:t>0 . 40 = </a:t>
            </a:r>
          </a:p>
          <a:p>
            <a:r>
              <a:rPr lang="cs-CZ" sz="2800" dirty="0" smtClean="0"/>
              <a:t>5 . </a:t>
            </a:r>
            <a:r>
              <a:rPr lang="cs-CZ" sz="2800" dirty="0" smtClean="0"/>
              <a:t>40 =</a:t>
            </a:r>
          </a:p>
          <a:p>
            <a:r>
              <a:rPr lang="cs-CZ" sz="2800" dirty="0" smtClean="0"/>
              <a:t>2 . 40 =</a:t>
            </a:r>
          </a:p>
          <a:p>
            <a:r>
              <a:rPr lang="cs-CZ" sz="2800" dirty="0" smtClean="0"/>
              <a:t>1 . 40 =</a:t>
            </a:r>
          </a:p>
          <a:p>
            <a:r>
              <a:rPr lang="cs-CZ" sz="2800" dirty="0" smtClean="0"/>
              <a:t>9 . 40 =</a:t>
            </a:r>
          </a:p>
          <a:p>
            <a:r>
              <a:rPr lang="cs-CZ" sz="2800" dirty="0" smtClean="0"/>
              <a:t>4 . </a:t>
            </a:r>
            <a:r>
              <a:rPr lang="cs-CZ" sz="2800" dirty="0" smtClean="0"/>
              <a:t>40 =</a:t>
            </a:r>
          </a:p>
          <a:p>
            <a:r>
              <a:rPr lang="cs-CZ" sz="2800" dirty="0" smtClean="0"/>
              <a:t>6 . 40 =</a:t>
            </a:r>
          </a:p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7 . 40 =</a:t>
            </a:r>
          </a:p>
          <a:p>
            <a:r>
              <a:rPr lang="cs-CZ" sz="2800" dirty="0" smtClean="0"/>
              <a:t>8 . 40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5 =</a:t>
            </a:r>
          </a:p>
          <a:p>
            <a:r>
              <a:rPr lang="cs-CZ" sz="2800" dirty="0" smtClean="0"/>
              <a:t>40 . 8 =</a:t>
            </a:r>
          </a:p>
          <a:p>
            <a:r>
              <a:rPr lang="cs-CZ" sz="2800" dirty="0" smtClean="0"/>
              <a:t>50 . 6 = </a:t>
            </a:r>
          </a:p>
          <a:p>
            <a:r>
              <a:rPr lang="cs-CZ" sz="2800" dirty="0" smtClean="0"/>
              <a:t>40 . 7 =</a:t>
            </a:r>
          </a:p>
          <a:p>
            <a:r>
              <a:rPr lang="cs-CZ" sz="2800" dirty="0" smtClean="0"/>
              <a:t>50 . 9 =</a:t>
            </a:r>
          </a:p>
          <a:p>
            <a:r>
              <a:rPr lang="cs-CZ" sz="2800" dirty="0" smtClean="0"/>
              <a:t>40 . 5 =</a:t>
            </a:r>
          </a:p>
          <a:p>
            <a:r>
              <a:rPr lang="cs-CZ" sz="2800" dirty="0" smtClean="0"/>
              <a:t>50 . 4 =</a:t>
            </a:r>
          </a:p>
          <a:p>
            <a:r>
              <a:rPr lang="cs-CZ" sz="2800" dirty="0" smtClean="0"/>
              <a:t>40 . 6 =</a:t>
            </a:r>
          </a:p>
          <a:p>
            <a:r>
              <a:rPr lang="cs-CZ" sz="2800" dirty="0" smtClean="0"/>
              <a:t>50 . 0 =</a:t>
            </a:r>
          </a:p>
          <a:p>
            <a:r>
              <a:rPr lang="cs-CZ" sz="2800" dirty="0" smtClean="0"/>
              <a:t>40 . 3 =</a:t>
            </a:r>
          </a:p>
          <a:p>
            <a:r>
              <a:rPr lang="cs-CZ" sz="2800" dirty="0" smtClean="0"/>
              <a:t>50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8634" y="12002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2753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5" y="113897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40 =</a:t>
            </a:r>
          </a:p>
          <a:p>
            <a:r>
              <a:rPr lang="cs-CZ" sz="2800" dirty="0" smtClean="0"/>
              <a:t>6 . 50 =</a:t>
            </a:r>
          </a:p>
          <a:p>
            <a:r>
              <a:rPr lang="cs-CZ" sz="2800" dirty="0" smtClean="0"/>
              <a:t>2 . 40 = </a:t>
            </a:r>
          </a:p>
          <a:p>
            <a:r>
              <a:rPr lang="cs-CZ" sz="2800" dirty="0" smtClean="0"/>
              <a:t>8 . 50 =</a:t>
            </a:r>
          </a:p>
          <a:p>
            <a:r>
              <a:rPr lang="cs-CZ" sz="2800" dirty="0" smtClean="0"/>
              <a:t>3 . 40 =</a:t>
            </a:r>
          </a:p>
          <a:p>
            <a:r>
              <a:rPr lang="cs-CZ" sz="2800" dirty="0" smtClean="0"/>
              <a:t>2 . 50 =</a:t>
            </a:r>
          </a:p>
          <a:p>
            <a:r>
              <a:rPr lang="cs-CZ" sz="2800" dirty="0" smtClean="0"/>
              <a:t>9 . 40 =</a:t>
            </a:r>
          </a:p>
          <a:p>
            <a:r>
              <a:rPr lang="cs-CZ" sz="2800" dirty="0" smtClean="0"/>
              <a:t>7 . 50 =</a:t>
            </a:r>
          </a:p>
          <a:p>
            <a:r>
              <a:rPr lang="cs-CZ" sz="2800" dirty="0" smtClean="0"/>
              <a:t>1 . 40 =</a:t>
            </a:r>
          </a:p>
          <a:p>
            <a:r>
              <a:rPr lang="cs-CZ" sz="2800" dirty="0" smtClean="0"/>
              <a:t>4 . 50 =</a:t>
            </a:r>
          </a:p>
          <a:p>
            <a:r>
              <a:rPr lang="cs-CZ" sz="2800" dirty="0" smtClean="0"/>
              <a:t>7 . 40 =</a:t>
            </a:r>
          </a:p>
          <a:p>
            <a:r>
              <a:rPr lang="cs-CZ" sz="2800" dirty="0" smtClean="0"/>
              <a:t>8 . 50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6 =</a:t>
            </a:r>
            <a:endParaRPr lang="cs-CZ" sz="2800" dirty="0"/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 </a:t>
            </a:r>
            <a:r>
              <a:rPr lang="cs-CZ" sz="2800" dirty="0"/>
              <a:t>. </a:t>
            </a:r>
            <a:r>
              <a:rPr lang="cs-CZ" sz="2800" dirty="0" smtClean="0"/>
              <a:t>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37626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. 8 =</a:t>
            </a:r>
          </a:p>
          <a:p>
            <a:r>
              <a:rPr lang="cs-CZ" sz="2800" dirty="0" smtClean="0"/>
              <a:t>50 . 2 =</a:t>
            </a:r>
          </a:p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1 = </a:t>
            </a:r>
          </a:p>
          <a:p>
            <a:r>
              <a:rPr lang="cs-CZ" sz="2800" dirty="0" smtClean="0"/>
              <a:t>40 . 0 =</a:t>
            </a:r>
          </a:p>
          <a:p>
            <a:r>
              <a:rPr lang="cs-CZ" sz="2800" dirty="0" smtClean="0"/>
              <a:t>50 . 4 =</a:t>
            </a:r>
          </a:p>
          <a:p>
            <a:r>
              <a:rPr lang="cs-CZ" sz="2800" dirty="0" smtClean="0"/>
              <a:t>40 . 7 =</a:t>
            </a:r>
          </a:p>
          <a:p>
            <a:r>
              <a:rPr lang="cs-CZ" sz="2800" dirty="0" smtClean="0"/>
              <a:t>50 . 5 =</a:t>
            </a:r>
          </a:p>
          <a:p>
            <a:r>
              <a:rPr lang="cs-CZ" sz="2800" dirty="0" smtClean="0"/>
              <a:t>40 . 6 =</a:t>
            </a:r>
          </a:p>
          <a:p>
            <a:r>
              <a:rPr lang="cs-CZ" sz="2800" dirty="0" smtClean="0"/>
              <a:t>50 . 0 =</a:t>
            </a:r>
          </a:p>
          <a:p>
            <a:r>
              <a:rPr lang="cs-CZ" sz="2800" dirty="0" smtClean="0"/>
              <a:t>40 . 9 =</a:t>
            </a:r>
          </a:p>
          <a:p>
            <a:r>
              <a:rPr lang="cs-CZ" sz="2800" dirty="0" smtClean="0"/>
              <a:t>50 . 8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65788" y="1138971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03193" y="120334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1199548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400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35388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6815"/>
            <a:ext cx="604867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700808"/>
            <a:ext cx="8280920" cy="3934191"/>
            <a:chOff x="395536" y="1700808"/>
            <a:chExt cx="8280920" cy="3934191"/>
          </a:xfrm>
        </p:grpSpPr>
        <p:sp>
          <p:nvSpPr>
            <p:cNvPr id="9" name="TextovéPole 8"/>
            <p:cNvSpPr txBox="1"/>
            <p:nvPr/>
          </p:nvSpPr>
          <p:spPr>
            <a:xfrm>
              <a:off x="395536" y="1700808"/>
              <a:ext cx="8280920" cy="1384995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500  : 10 = </a:t>
              </a:r>
              <a:r>
                <a:rPr lang="cs-CZ" sz="2800" dirty="0" smtClean="0">
                  <a:solidFill>
                    <a:srgbClr val="00B050"/>
                  </a:solidFill>
                </a:rPr>
                <a:t>5 . ( 100 : 10 ) = 5 . 10 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50</a:t>
              </a: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 smtClean="0"/>
                <a:t>        5       100                10</a:t>
              </a:r>
              <a:endParaRPr lang="cs-CZ" sz="2800" dirty="0"/>
            </a:p>
          </p:txBody>
        </p:sp>
        <p:sp>
          <p:nvSpPr>
            <p:cNvPr id="10" name="Levá složená závorka 9"/>
            <p:cNvSpPr/>
            <p:nvPr/>
          </p:nvSpPr>
          <p:spPr>
            <a:xfrm rot="16200000">
              <a:off x="4408737" y="1965569"/>
              <a:ext cx="397083" cy="914400"/>
            </a:xfrm>
            <a:prstGeom prst="leftBrace">
              <a:avLst>
                <a:gd name="adj1" fmla="val 8333"/>
                <a:gd name="adj2" fmla="val 54615"/>
              </a:avLst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691680" y="2224228"/>
              <a:ext cx="360040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2051720" y="2224228"/>
              <a:ext cx="432048" cy="2428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95536" y="4250004"/>
              <a:ext cx="8280920" cy="1384995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240 : 6 </a:t>
              </a:r>
              <a:r>
                <a:rPr lang="cs-CZ" sz="2800" dirty="0"/>
                <a:t>= </a:t>
              </a:r>
              <a:r>
                <a:rPr lang="cs-CZ" sz="2800" dirty="0" smtClean="0">
                  <a:solidFill>
                    <a:srgbClr val="00B050"/>
                  </a:solidFill>
                </a:rPr>
                <a:t>( 24 : 6 ) . 10 = 4 </a:t>
              </a:r>
              <a:r>
                <a:rPr lang="cs-CZ" sz="2800" dirty="0">
                  <a:solidFill>
                    <a:srgbClr val="00B050"/>
                  </a:solidFill>
                </a:rPr>
                <a:t>. </a:t>
              </a:r>
              <a:r>
                <a:rPr lang="cs-CZ" sz="2800" dirty="0" smtClean="0">
                  <a:solidFill>
                    <a:srgbClr val="00B050"/>
                  </a:solidFill>
                </a:rPr>
                <a:t>10 </a:t>
              </a:r>
              <a:r>
                <a:rPr lang="cs-CZ" sz="2800" dirty="0">
                  <a:solidFill>
                    <a:srgbClr val="00B050"/>
                  </a:solidFill>
                </a:rPr>
                <a:t>= </a:t>
              </a:r>
              <a:r>
                <a:rPr lang="cs-CZ" sz="2800" u="sng" dirty="0" smtClean="0">
                  <a:solidFill>
                    <a:schemeClr val="accent6">
                      <a:lumMod val="75000"/>
                    </a:schemeClr>
                  </a:solidFill>
                </a:rPr>
                <a:t>40</a:t>
              </a:r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endParaRPr lang="cs-CZ" sz="2800" u="sng" dirty="0">
                <a:solidFill>
                  <a:schemeClr val="accent6">
                    <a:lumMod val="75000"/>
                  </a:schemeClr>
                </a:solidFill>
              </a:endParaRPr>
            </a:p>
            <a:p>
              <a:r>
                <a:rPr lang="cs-CZ" sz="2800" dirty="0"/>
                <a:t>     </a:t>
              </a:r>
              <a:r>
                <a:rPr lang="cs-CZ" sz="2800" dirty="0" smtClean="0"/>
                <a:t>    24       10          4</a:t>
              </a:r>
              <a:endParaRPr lang="cs-CZ" dirty="0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H="1">
              <a:off x="1871700" y="4797152"/>
              <a:ext cx="396044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2267744" y="4797152"/>
              <a:ext cx="360040" cy="3600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Levá složená závorka 22"/>
            <p:cNvSpPr/>
            <p:nvPr/>
          </p:nvSpPr>
          <p:spPr>
            <a:xfrm rot="16200000" flipV="1">
              <a:off x="3921478" y="4658462"/>
              <a:ext cx="457200" cy="540260"/>
            </a:xfrm>
            <a:prstGeom prst="leftBrac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37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691332"/>
            <a:ext cx="7272808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čísly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a 50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348880"/>
            <a:ext cx="4248472" cy="4154984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160 : 40 = 4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16 : 4 = 4</a:t>
            </a:r>
          </a:p>
          <a:p>
            <a:pPr algn="ctr"/>
            <a:r>
              <a:rPr lang="cs-CZ" sz="4400" dirty="0" smtClean="0"/>
              <a:t>240 : 40 = 6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24 : 4 = 6</a:t>
            </a:r>
          </a:p>
          <a:p>
            <a:pPr algn="ctr"/>
            <a:r>
              <a:rPr lang="cs-CZ" sz="4400" dirty="0" smtClean="0"/>
              <a:t>150 : 50 = 3</a:t>
            </a:r>
          </a:p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15 : 5 = 3</a:t>
            </a:r>
            <a:endParaRPr lang="cs-CZ" sz="4400" dirty="0">
              <a:solidFill>
                <a:srgbClr val="00B05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3635896" y="2492896"/>
            <a:ext cx="216024" cy="504056"/>
          </a:xfrm>
          <a:prstGeom prst="line">
            <a:avLst/>
          </a:prstGeom>
          <a:ln>
            <a:solidFill>
              <a:srgbClr val="A5135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608004" y="2492896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635896" y="3933056"/>
            <a:ext cx="216024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4608004" y="3932167"/>
            <a:ext cx="18002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3635896" y="5229200"/>
            <a:ext cx="216024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608004" y="5229200"/>
            <a:ext cx="18002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333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324" y="1096080"/>
            <a:ext cx="198046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: 40 =</a:t>
            </a:r>
          </a:p>
          <a:p>
            <a:r>
              <a:rPr lang="cs-CZ" sz="2800" dirty="0" smtClean="0"/>
              <a:t>300 : 50 =</a:t>
            </a:r>
          </a:p>
          <a:p>
            <a:r>
              <a:rPr lang="cs-CZ" sz="2800" dirty="0" smtClean="0"/>
              <a:t>360 : 40 = </a:t>
            </a:r>
          </a:p>
          <a:p>
            <a:r>
              <a:rPr lang="cs-CZ" sz="2800" dirty="0" smtClean="0"/>
              <a:t>500 : 50 =</a:t>
            </a:r>
          </a:p>
          <a:p>
            <a:r>
              <a:rPr lang="cs-CZ" sz="2800" dirty="0" smtClean="0"/>
              <a:t>320 : 40 =</a:t>
            </a:r>
          </a:p>
          <a:p>
            <a:r>
              <a:rPr lang="cs-CZ" sz="2800" dirty="0" smtClean="0"/>
              <a:t>350 : 50 =</a:t>
            </a:r>
          </a:p>
          <a:p>
            <a:r>
              <a:rPr lang="cs-CZ" sz="2800" dirty="0" smtClean="0"/>
              <a:t>  80 : 40 =</a:t>
            </a:r>
          </a:p>
          <a:p>
            <a:r>
              <a:rPr lang="cs-CZ" sz="2800" dirty="0" smtClean="0"/>
              <a:t>  50 : 50 =</a:t>
            </a:r>
          </a:p>
          <a:p>
            <a:r>
              <a:rPr lang="cs-CZ" sz="2800" dirty="0" smtClean="0"/>
              <a:t>160 : 40 =</a:t>
            </a:r>
          </a:p>
          <a:p>
            <a:r>
              <a:rPr lang="cs-CZ" sz="2800" dirty="0" smtClean="0"/>
              <a:t>150 : 50 =</a:t>
            </a:r>
          </a:p>
          <a:p>
            <a:r>
              <a:rPr lang="cs-CZ" sz="2800" dirty="0" smtClean="0"/>
              <a:t>   0 : 40 =</a:t>
            </a:r>
          </a:p>
          <a:p>
            <a:r>
              <a:rPr lang="cs-CZ" sz="2800" dirty="0" smtClean="0"/>
              <a:t>400 : 50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876" y="1200280"/>
            <a:ext cx="187220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200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100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320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360 : 40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096080"/>
            <a:ext cx="7920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80117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028384" y="1123057"/>
            <a:ext cx="122413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15157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191365"/>
            <a:ext cx="6048672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čísly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40 </a:t>
            </a: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8047" y="1138972"/>
            <a:ext cx="189438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240 : 40 =</a:t>
            </a:r>
          </a:p>
          <a:p>
            <a:r>
              <a:rPr lang="cs-CZ" sz="2800" dirty="0" smtClean="0"/>
              <a:t>400 : 50 =</a:t>
            </a:r>
          </a:p>
          <a:p>
            <a:r>
              <a:rPr lang="cs-CZ" sz="2800" dirty="0" smtClean="0"/>
              <a:t>360 : 40 = </a:t>
            </a:r>
          </a:p>
          <a:p>
            <a:r>
              <a:rPr lang="cs-CZ" sz="2800" dirty="0" smtClean="0"/>
              <a:t>450 : 50 =</a:t>
            </a:r>
          </a:p>
          <a:p>
            <a:r>
              <a:rPr lang="cs-CZ" sz="2800" dirty="0" smtClean="0"/>
              <a:t>300 : 50 =</a:t>
            </a:r>
          </a:p>
          <a:p>
            <a:r>
              <a:rPr lang="cs-CZ" sz="2800" dirty="0" smtClean="0"/>
              <a:t>350 : 50 =</a:t>
            </a:r>
          </a:p>
          <a:p>
            <a:r>
              <a:rPr lang="cs-CZ" sz="2800" dirty="0" smtClean="0"/>
              <a:t>100 : </a:t>
            </a:r>
            <a:r>
              <a:rPr lang="cs-CZ" sz="2800" dirty="0"/>
              <a:t>5</a:t>
            </a:r>
            <a:r>
              <a:rPr lang="cs-CZ" sz="2800" dirty="0" smtClean="0"/>
              <a:t>0 =</a:t>
            </a:r>
          </a:p>
          <a:p>
            <a:r>
              <a:rPr lang="cs-CZ" sz="2800" dirty="0" smtClean="0"/>
              <a:t> 40  : 40 =</a:t>
            </a:r>
          </a:p>
          <a:p>
            <a:r>
              <a:rPr lang="cs-CZ" sz="2800" dirty="0" smtClean="0"/>
              <a:t>160 : 40 =</a:t>
            </a:r>
          </a:p>
          <a:p>
            <a:r>
              <a:rPr lang="cs-CZ" sz="2800" dirty="0" smtClean="0"/>
              <a:t>150 : 50 =</a:t>
            </a:r>
          </a:p>
          <a:p>
            <a:r>
              <a:rPr lang="cs-CZ" sz="2800" dirty="0" smtClean="0"/>
              <a:t>   0  : 40 =</a:t>
            </a:r>
          </a:p>
          <a:p>
            <a:r>
              <a:rPr lang="cs-CZ" sz="2800" dirty="0" smtClean="0"/>
              <a:t>400 : 40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1200280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400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240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: 50 =</a:t>
            </a:r>
            <a:endParaRPr lang="cs-CZ" sz="2800" dirty="0"/>
          </a:p>
          <a:p>
            <a:r>
              <a:rPr lang="cs-CZ" sz="2800" dirty="0" smtClean="0"/>
              <a:t>  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300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198815"/>
            <a:ext cx="21602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320 : 40 =</a:t>
            </a:r>
            <a:endParaRPr lang="cs-CZ" sz="2800" dirty="0"/>
          </a:p>
          <a:p>
            <a:r>
              <a:rPr lang="cs-CZ" sz="2800" dirty="0" smtClean="0"/>
              <a:t>450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360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150 : 50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    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280 </a:t>
            </a:r>
            <a:r>
              <a:rPr lang="cs-CZ" sz="2800" dirty="0"/>
              <a:t>: </a:t>
            </a:r>
            <a:r>
              <a:rPr lang="cs-CZ" sz="2800" dirty="0" smtClean="0"/>
              <a:t>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250 : 50 =</a:t>
            </a:r>
            <a:endParaRPr lang="cs-CZ" sz="2800" dirty="0"/>
          </a:p>
          <a:p>
            <a:r>
              <a:rPr lang="cs-CZ" sz="2800" dirty="0" smtClean="0"/>
              <a:t>400 : 40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350 </a:t>
            </a:r>
            <a:r>
              <a:rPr lang="cs-CZ" sz="2800" dirty="0"/>
              <a:t>: </a:t>
            </a:r>
            <a:r>
              <a:rPr lang="cs-CZ" sz="2800" dirty="0" smtClean="0"/>
              <a:t>50 </a:t>
            </a:r>
            <a:r>
              <a:rPr lang="cs-CZ" sz="2800" dirty="0"/>
              <a:t>=</a:t>
            </a:r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744" y="1124393"/>
            <a:ext cx="64807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  <a:endParaRPr lang="cs-CZ" sz="2800" dirty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35240" y="1203341"/>
            <a:ext cx="74892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549121" y="1138972"/>
            <a:ext cx="61206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93719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688175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Ing. Hana Adamcová, </a:t>
            </a:r>
            <a:r>
              <a:rPr lang="cs-CZ" sz="2000" dirty="0" smtClean="0"/>
              <a:t>autor, ZŠ a MŠ Liběšice, okres Louny.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286</TotalTime>
  <Words>964</Words>
  <Application>Microsoft Office PowerPoint</Application>
  <PresentationFormat>Předvádění na obrazovce (4:3)</PresentationFormat>
  <Paragraphs>333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VY_32_INOVACE_08_ Násobení a dělení čísly 40 a 50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čísly 40 a 50</dc:title>
  <dc:creator>Hanka</dc:creator>
  <cp:lastModifiedBy>učitelka</cp:lastModifiedBy>
  <cp:revision>55</cp:revision>
  <dcterms:created xsi:type="dcterms:W3CDTF">2011-04-16T14:13:04Z</dcterms:created>
  <dcterms:modified xsi:type="dcterms:W3CDTF">2012-09-24T12:59:16Z</dcterms:modified>
</cp:coreProperties>
</file>