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2" r:id="rId3"/>
    <p:sldId id="259" r:id="rId4"/>
    <p:sldId id="265" r:id="rId5"/>
    <p:sldId id="266" r:id="rId6"/>
    <p:sldId id="267" r:id="rId7"/>
    <p:sldId id="269" r:id="rId8"/>
    <p:sldId id="270" r:id="rId9"/>
    <p:sldId id="268" r:id="rId10"/>
    <p:sldId id="260" r:id="rId11"/>
    <p:sldId id="261" r:id="rId12"/>
    <p:sldId id="262" r:id="rId13"/>
    <p:sldId id="263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2B46A-0CBC-43C1-AD7F-9D5846BA0BAA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35685-F205-452C-8345-A86078D780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425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35685-F205-452C-8345-A86078D7807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21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-719807" y="3687763"/>
            <a:ext cx="10873208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B050"/>
                </a:solidFill>
              </a:rPr>
              <a:t>VY_32_INOVACE_16_</a:t>
            </a:r>
            <a:r>
              <a:rPr lang="cs-CZ" sz="3600" dirty="0" smtClean="0">
                <a:solidFill>
                  <a:srgbClr val="00B050"/>
                </a:solidFill>
              </a:rPr>
              <a:t/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Násobení jednociferného a dvojciferného čísla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s více desítkami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933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-181393" y="1556792"/>
            <a:ext cx="9505056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4. ročník</a:t>
            </a:r>
            <a:endParaRPr lang="cs-CZ" sz="3200" dirty="0"/>
          </a:p>
          <a:p>
            <a:pPr algn="ctr" eaLnBrk="1" hangingPunct="1"/>
            <a:r>
              <a:rPr lang="cs-CZ" sz="2400" dirty="0" smtClean="0"/>
              <a:t>Téma: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</a:t>
            </a:r>
            <a:b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více desítkami</a:t>
            </a:r>
          </a:p>
          <a:p>
            <a:pPr algn="ctr" eaLnBrk="1" hangingPunct="1"/>
            <a:endParaRPr lang="cs-CZ" sz="24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43097" y="5373216"/>
            <a:ext cx="388686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400" dirty="0" smtClean="0"/>
              <a:t>Vytvořeno: 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360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tabulí, jehož </a:t>
            </a:r>
            <a:r>
              <a:rPr lang="cs-CZ" sz="2800" dirty="0"/>
              <a:t>cílem je podpora aktivity žáků a jejich motivace při procvičování učiva.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</a:t>
            </a:r>
            <a:r>
              <a:rPr lang="cs-CZ" sz="2800" dirty="0" smtClean="0"/>
              <a:t>žáků.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899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670393"/>
            <a:ext cx="8352928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6 . 25 =</a:t>
            </a:r>
          </a:p>
          <a:p>
            <a:endParaRPr lang="cs-CZ" sz="2800" dirty="0"/>
          </a:p>
          <a:p>
            <a:r>
              <a:rPr lang="cs-CZ" sz="2800" dirty="0" smtClean="0"/>
              <a:t>  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7302" y="1618456"/>
            <a:ext cx="6083950" cy="18158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3 . 24 = </a:t>
            </a:r>
          </a:p>
          <a:p>
            <a:pPr algn="ctr"/>
            <a:r>
              <a:rPr lang="cs-CZ" sz="2800" dirty="0" smtClean="0"/>
              <a:t>3 . (20 + 4) =</a:t>
            </a:r>
          </a:p>
          <a:p>
            <a:pPr algn="ctr"/>
            <a:r>
              <a:rPr lang="cs-CZ" sz="2800" dirty="0" smtClean="0"/>
              <a:t>(3 . 20) + (3 . 4) =</a:t>
            </a:r>
          </a:p>
          <a:p>
            <a:pPr algn="ctr"/>
            <a:r>
              <a:rPr lang="cs-CZ" sz="2800" dirty="0" smtClean="0"/>
              <a:t>60 + 12 = 72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98311" y="4135553"/>
            <a:ext cx="360040" cy="432048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62045" y="4152572"/>
            <a:ext cx="277175" cy="415029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77969" y="457794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33540" y="4567601"/>
            <a:ext cx="670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6192" y="3656915"/>
            <a:ext cx="4916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. 20 + 6 . 5 = 120 + 30 =150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035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7 . 25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26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24 = </a:t>
              </a:r>
            </a:p>
            <a:p>
              <a:pPr algn="ctr"/>
              <a:r>
                <a:rPr lang="cs-CZ" sz="2800" dirty="0" smtClean="0"/>
                <a:t>4 . (     +     ) =</a:t>
              </a:r>
            </a:p>
            <a:p>
              <a:pPr algn="ctr"/>
              <a:r>
                <a:rPr lang="cs-CZ" sz="2800" dirty="0" smtClean="0"/>
                <a:t>(4 .     ) + (4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7232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4 . 22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3 . 25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27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8419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4 . 32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5 . 22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34 = </a:t>
              </a:r>
            </a:p>
            <a:p>
              <a:pPr algn="ctr"/>
              <a:r>
                <a:rPr lang="cs-CZ" sz="2800" dirty="0" smtClean="0"/>
                <a:t>4 . (     +     ) =</a:t>
              </a:r>
            </a:p>
            <a:p>
              <a:pPr algn="ctr"/>
              <a:r>
                <a:rPr lang="cs-CZ" sz="2800" dirty="0" smtClean="0"/>
                <a:t>(4 .     ) + (4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8531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3 . 33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25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2 . 45 = </a:t>
              </a:r>
            </a:p>
            <a:p>
              <a:pPr algn="ctr"/>
              <a:r>
                <a:rPr lang="cs-CZ" sz="2800" dirty="0" smtClean="0"/>
                <a:t>2 . (     +     ) =</a:t>
              </a:r>
            </a:p>
            <a:p>
              <a:pPr algn="ctr"/>
              <a:r>
                <a:rPr lang="cs-CZ" sz="2800" dirty="0" smtClean="0"/>
                <a:t>(2 .     ) + (2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929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2 . 48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3 . 31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26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3230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3 . 25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23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31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095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26 =</a:t>
            </a:r>
          </a:p>
          <a:p>
            <a:r>
              <a:rPr lang="cs-CZ" sz="2800" dirty="0" smtClean="0"/>
              <a:t>8 . </a:t>
            </a:r>
            <a:r>
              <a:rPr lang="cs-CZ" sz="2800" dirty="0"/>
              <a:t>2</a:t>
            </a:r>
            <a:r>
              <a:rPr lang="cs-CZ" sz="2800" dirty="0" smtClean="0"/>
              <a:t>1 =</a:t>
            </a:r>
          </a:p>
          <a:p>
            <a:r>
              <a:rPr lang="cs-CZ" sz="2800" dirty="0" smtClean="0"/>
              <a:t>0 . 42 = </a:t>
            </a:r>
          </a:p>
          <a:p>
            <a:r>
              <a:rPr lang="cs-CZ" sz="2800" dirty="0" smtClean="0"/>
              <a:t>5 . 23 =</a:t>
            </a:r>
          </a:p>
          <a:p>
            <a:r>
              <a:rPr lang="cs-CZ" sz="2800" dirty="0" smtClean="0"/>
              <a:t>2 . 34 =</a:t>
            </a:r>
          </a:p>
          <a:p>
            <a:r>
              <a:rPr lang="cs-CZ" sz="2800" dirty="0" smtClean="0"/>
              <a:t>2 . 50 =</a:t>
            </a:r>
          </a:p>
          <a:p>
            <a:r>
              <a:rPr lang="cs-CZ" sz="2800" dirty="0" smtClean="0"/>
              <a:t>9 . 21 =</a:t>
            </a:r>
          </a:p>
          <a:p>
            <a:r>
              <a:rPr lang="cs-CZ" sz="2800" dirty="0" smtClean="0"/>
              <a:t>4 . 27 </a:t>
            </a:r>
            <a:r>
              <a:rPr lang="cs-CZ" sz="2800" dirty="0" smtClean="0"/>
              <a:t>=</a:t>
            </a:r>
          </a:p>
          <a:p>
            <a:r>
              <a:rPr lang="cs-CZ" sz="2800" dirty="0" smtClean="0"/>
              <a:t>6 . 35 =</a:t>
            </a:r>
          </a:p>
          <a:p>
            <a:r>
              <a:rPr lang="cs-CZ" sz="2800" dirty="0" smtClean="0"/>
              <a:t>2 . 45 =</a:t>
            </a:r>
          </a:p>
          <a:p>
            <a:r>
              <a:rPr lang="cs-CZ" sz="2800" dirty="0" smtClean="0"/>
              <a:t>2 . 37 =</a:t>
            </a:r>
          </a:p>
          <a:p>
            <a:r>
              <a:rPr lang="cs-CZ" sz="2800" dirty="0" smtClean="0"/>
              <a:t>2 . 43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25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 </a:t>
            </a:r>
            <a:r>
              <a:rPr lang="cs-CZ" sz="2800" dirty="0"/>
              <a:t>. </a:t>
            </a:r>
            <a:r>
              <a:rPr lang="cs-CZ" sz="2800" dirty="0" smtClean="0"/>
              <a:t>26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36 =</a:t>
            </a:r>
            <a:endParaRPr lang="cs-CZ" sz="2800" dirty="0"/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7 . 21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43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47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26 . 3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31 . 3 = </a:t>
            </a:r>
          </a:p>
          <a:p>
            <a:r>
              <a:rPr lang="cs-CZ" sz="2800" dirty="0" smtClean="0"/>
              <a:t>32 . 3 =</a:t>
            </a:r>
          </a:p>
          <a:p>
            <a:r>
              <a:rPr lang="cs-CZ" sz="2800" dirty="0" smtClean="0"/>
              <a:t>26 . 2 =</a:t>
            </a:r>
          </a:p>
          <a:p>
            <a:r>
              <a:rPr lang="cs-CZ" sz="2800" dirty="0" smtClean="0"/>
              <a:t>24 . 5 =</a:t>
            </a:r>
          </a:p>
          <a:p>
            <a:r>
              <a:rPr lang="cs-CZ" sz="2800" dirty="0" smtClean="0"/>
              <a:t>21 . 4 =</a:t>
            </a:r>
          </a:p>
          <a:p>
            <a:r>
              <a:rPr lang="cs-CZ" sz="2800" dirty="0" smtClean="0"/>
              <a:t>41 . 2 =</a:t>
            </a:r>
          </a:p>
          <a:p>
            <a:r>
              <a:rPr lang="cs-CZ" sz="2800" dirty="0" smtClean="0"/>
              <a:t>45 . 0 =</a:t>
            </a:r>
          </a:p>
          <a:p>
            <a:r>
              <a:rPr lang="cs-CZ" sz="2800" dirty="0" smtClean="0"/>
              <a:t>28 . 3 =</a:t>
            </a:r>
          </a:p>
          <a:p>
            <a:r>
              <a:rPr lang="cs-CZ" sz="2800" dirty="0" smtClean="0"/>
              <a:t>46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2789" y="1123669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92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776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. 26 =</a:t>
            </a:r>
          </a:p>
          <a:p>
            <a:r>
              <a:rPr lang="cs-CZ" sz="2800" dirty="0" smtClean="0"/>
              <a:t>5 . 31 =</a:t>
            </a:r>
          </a:p>
          <a:p>
            <a:r>
              <a:rPr lang="cs-CZ" sz="2800" dirty="0" smtClean="0"/>
              <a:t>2 . 52 = </a:t>
            </a:r>
          </a:p>
          <a:p>
            <a:r>
              <a:rPr lang="cs-CZ" sz="2800" dirty="0" smtClean="0"/>
              <a:t>0 . 43 =</a:t>
            </a:r>
          </a:p>
          <a:p>
            <a:r>
              <a:rPr lang="cs-CZ" sz="2800" dirty="0" smtClean="0"/>
              <a:t>8 . 24 =</a:t>
            </a:r>
          </a:p>
          <a:p>
            <a:r>
              <a:rPr lang="cs-CZ" sz="2800" dirty="0" smtClean="0"/>
              <a:t>4 . 39 =</a:t>
            </a:r>
          </a:p>
          <a:p>
            <a:r>
              <a:rPr lang="cs-CZ" sz="2800" dirty="0" smtClean="0"/>
              <a:t>5 . 22 =</a:t>
            </a:r>
          </a:p>
          <a:p>
            <a:r>
              <a:rPr lang="cs-CZ" sz="2800" dirty="0" smtClean="0"/>
              <a:t>3.  37 =</a:t>
            </a:r>
          </a:p>
          <a:p>
            <a:r>
              <a:rPr lang="cs-CZ" sz="2800" dirty="0" smtClean="0"/>
              <a:t>4 . 25 =</a:t>
            </a:r>
          </a:p>
          <a:p>
            <a:r>
              <a:rPr lang="cs-CZ" sz="2800" dirty="0" smtClean="0"/>
              <a:t>3 . 27 =</a:t>
            </a:r>
          </a:p>
          <a:p>
            <a:r>
              <a:rPr lang="cs-CZ" sz="2800" dirty="0" smtClean="0"/>
              <a:t>2 . 48 =</a:t>
            </a:r>
          </a:p>
          <a:p>
            <a:r>
              <a:rPr lang="cs-CZ" sz="2800" dirty="0" smtClean="0"/>
              <a:t>3 . 29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5 . 21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25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36 =</a:t>
            </a:r>
            <a:endParaRPr lang="cs-CZ" sz="2800" dirty="0"/>
          </a:p>
          <a:p>
            <a:r>
              <a:rPr lang="cs-CZ" sz="2800" dirty="0" smtClean="0"/>
              <a:t>1 </a:t>
            </a:r>
            <a:r>
              <a:rPr lang="cs-CZ" sz="2800" dirty="0"/>
              <a:t>. </a:t>
            </a:r>
            <a:r>
              <a:rPr lang="cs-CZ" sz="2800" dirty="0" smtClean="0"/>
              <a:t>52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2 . 43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23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37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. 3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28 . 2 = </a:t>
            </a:r>
          </a:p>
          <a:p>
            <a:r>
              <a:rPr lang="cs-CZ" sz="2800" dirty="0" smtClean="0"/>
              <a:t>27 . 3 =</a:t>
            </a:r>
          </a:p>
          <a:p>
            <a:r>
              <a:rPr lang="cs-CZ" sz="2800" dirty="0" smtClean="0"/>
              <a:t>38 . 2 =</a:t>
            </a:r>
          </a:p>
          <a:p>
            <a:r>
              <a:rPr lang="cs-CZ" sz="2800" dirty="0" smtClean="0"/>
              <a:t>41 . 2 =</a:t>
            </a:r>
          </a:p>
          <a:p>
            <a:r>
              <a:rPr lang="cs-CZ" sz="2800" dirty="0" smtClean="0"/>
              <a:t>21 . 4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29 . 3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25 . 3 =</a:t>
            </a:r>
          </a:p>
          <a:p>
            <a:r>
              <a:rPr lang="cs-CZ" sz="2800" dirty="0" smtClean="0"/>
              <a:t>49 . 2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</a:t>
            </a:r>
          </a:p>
          <a:p>
            <a:r>
              <a:rPr lang="cs-CZ" sz="280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443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. 3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28 . 3 = </a:t>
            </a:r>
          </a:p>
          <a:p>
            <a:r>
              <a:rPr lang="cs-CZ" sz="2800" dirty="0" smtClean="0"/>
              <a:t>5 . 27 =</a:t>
            </a:r>
          </a:p>
          <a:p>
            <a:r>
              <a:rPr lang="cs-CZ" sz="2800" dirty="0" smtClean="0"/>
              <a:t>2 . 41 =</a:t>
            </a:r>
          </a:p>
          <a:p>
            <a:r>
              <a:rPr lang="cs-CZ" sz="2800" dirty="0" smtClean="0"/>
              <a:t>1 . 50 =</a:t>
            </a:r>
          </a:p>
          <a:p>
            <a:r>
              <a:rPr lang="cs-CZ" sz="2800" dirty="0" smtClean="0"/>
              <a:t>4 . 21 =</a:t>
            </a:r>
          </a:p>
          <a:p>
            <a:r>
              <a:rPr lang="cs-CZ" sz="2800" dirty="0" smtClean="0"/>
              <a:t>2 . 44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2 . 49 =</a:t>
            </a:r>
          </a:p>
          <a:p>
            <a:r>
              <a:rPr lang="cs-CZ" sz="2800" dirty="0" smtClean="0"/>
              <a:t>25 . 3 =</a:t>
            </a:r>
          </a:p>
          <a:p>
            <a:r>
              <a:rPr lang="cs-CZ" sz="2800" dirty="0" smtClean="0"/>
              <a:t>31 . 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29 </a:t>
            </a:r>
            <a:r>
              <a:rPr lang="cs-CZ" sz="2800" dirty="0"/>
              <a:t>. </a:t>
            </a:r>
            <a:r>
              <a:rPr lang="cs-CZ" sz="2800" dirty="0" smtClean="0"/>
              <a:t>4 =</a:t>
            </a:r>
            <a:endParaRPr lang="cs-CZ" sz="2800" dirty="0"/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28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35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29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37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25 =</a:t>
            </a:r>
          </a:p>
          <a:p>
            <a:r>
              <a:rPr lang="cs-CZ" sz="2800" dirty="0" smtClean="0"/>
              <a:t>22 . 8 =</a:t>
            </a:r>
          </a:p>
          <a:p>
            <a:r>
              <a:rPr lang="cs-CZ" sz="2800" dirty="0" smtClean="0"/>
              <a:t>25 . 6 =</a:t>
            </a:r>
          </a:p>
          <a:p>
            <a:r>
              <a:rPr lang="cs-CZ" sz="2800" dirty="0" smtClean="0"/>
              <a:t>34 . 3 = 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5 . 24 =</a:t>
            </a:r>
          </a:p>
          <a:p>
            <a:r>
              <a:rPr lang="cs-CZ" sz="2800" dirty="0" smtClean="0"/>
              <a:t>21 . 5 =</a:t>
            </a:r>
          </a:p>
          <a:p>
            <a:r>
              <a:rPr lang="cs-CZ" sz="2800" dirty="0" smtClean="0"/>
              <a:t>26 . 5 =</a:t>
            </a:r>
          </a:p>
          <a:p>
            <a:r>
              <a:rPr lang="cs-CZ" sz="2800" dirty="0" smtClean="0"/>
              <a:t>28 . 3 =</a:t>
            </a:r>
          </a:p>
          <a:p>
            <a:r>
              <a:rPr lang="cs-CZ" sz="2800" dirty="0" smtClean="0"/>
              <a:t>4 . 29 =</a:t>
            </a:r>
          </a:p>
          <a:p>
            <a:r>
              <a:rPr lang="cs-CZ" sz="2800" dirty="0" smtClean="0"/>
              <a:t>32 . 3 =</a:t>
            </a:r>
          </a:p>
          <a:p>
            <a:r>
              <a:rPr lang="cs-CZ" sz="2800" dirty="0" smtClean="0"/>
              <a:t>4 . 22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297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23 . 3 =</a:t>
            </a:r>
          </a:p>
          <a:p>
            <a:r>
              <a:rPr lang="cs-CZ" sz="2800" dirty="0" smtClean="0"/>
              <a:t>48 . 2 =</a:t>
            </a:r>
          </a:p>
          <a:p>
            <a:r>
              <a:rPr lang="cs-CZ" sz="2800" dirty="0" smtClean="0"/>
              <a:t>27 . 3 = </a:t>
            </a:r>
          </a:p>
          <a:p>
            <a:r>
              <a:rPr lang="cs-CZ" sz="2800" dirty="0" smtClean="0"/>
              <a:t>5 . 21 =</a:t>
            </a:r>
          </a:p>
          <a:p>
            <a:r>
              <a:rPr lang="cs-CZ" sz="2800" dirty="0" smtClean="0"/>
              <a:t>2 . 43 =</a:t>
            </a:r>
          </a:p>
          <a:p>
            <a:r>
              <a:rPr lang="cs-CZ" sz="2800" dirty="0" smtClean="0"/>
              <a:t>1 . 50 =</a:t>
            </a:r>
          </a:p>
          <a:p>
            <a:r>
              <a:rPr lang="cs-CZ" sz="2800" dirty="0" smtClean="0"/>
              <a:t>4 . 22 =</a:t>
            </a:r>
          </a:p>
          <a:p>
            <a:r>
              <a:rPr lang="cs-CZ" sz="2800" dirty="0" smtClean="0"/>
              <a:t>2 . 44 =</a:t>
            </a:r>
          </a:p>
          <a:p>
            <a:r>
              <a:rPr lang="cs-CZ" sz="2800" dirty="0" smtClean="0"/>
              <a:t>39 . 2 =</a:t>
            </a:r>
          </a:p>
          <a:p>
            <a:r>
              <a:rPr lang="cs-CZ" sz="2800" dirty="0" smtClean="0"/>
              <a:t>2 . 47 =</a:t>
            </a:r>
          </a:p>
          <a:p>
            <a:r>
              <a:rPr lang="cs-CZ" sz="2800" dirty="0" smtClean="0"/>
              <a:t>25 . 4 =</a:t>
            </a:r>
          </a:p>
          <a:p>
            <a:r>
              <a:rPr lang="cs-CZ" sz="2800" dirty="0" smtClean="0"/>
              <a:t>31 . 2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29 </a:t>
            </a:r>
            <a:r>
              <a:rPr lang="cs-CZ" sz="2800" dirty="0"/>
              <a:t>. </a:t>
            </a:r>
            <a:r>
              <a:rPr lang="cs-CZ" sz="2800" dirty="0" smtClean="0"/>
              <a:t>3 =</a:t>
            </a:r>
            <a:endParaRPr lang="cs-CZ" sz="2800" dirty="0"/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38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28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22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39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23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25 =</a:t>
            </a:r>
          </a:p>
          <a:p>
            <a:r>
              <a:rPr lang="cs-CZ" sz="2800" dirty="0" smtClean="0"/>
              <a:t>22 . 4 =</a:t>
            </a:r>
          </a:p>
          <a:p>
            <a:r>
              <a:rPr lang="cs-CZ" sz="2800" dirty="0" smtClean="0"/>
              <a:t>25 . 4 =</a:t>
            </a:r>
          </a:p>
          <a:p>
            <a:r>
              <a:rPr lang="cs-CZ" sz="2800" dirty="0" smtClean="0"/>
              <a:t>34 . 2 = </a:t>
            </a:r>
          </a:p>
          <a:p>
            <a:r>
              <a:rPr lang="cs-CZ" sz="2800" dirty="0" smtClean="0"/>
              <a:t>39 . 2 =</a:t>
            </a:r>
          </a:p>
          <a:p>
            <a:r>
              <a:rPr lang="cs-CZ" sz="2800" dirty="0" smtClean="0"/>
              <a:t>4 . 21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24 . 5 =</a:t>
            </a:r>
          </a:p>
          <a:p>
            <a:r>
              <a:rPr lang="cs-CZ" sz="2800" dirty="0" smtClean="0"/>
              <a:t>27 . 3 =</a:t>
            </a:r>
          </a:p>
          <a:p>
            <a:r>
              <a:rPr lang="cs-CZ" sz="2800" dirty="0" smtClean="0"/>
              <a:t>4 . 25 =</a:t>
            </a:r>
          </a:p>
          <a:p>
            <a:r>
              <a:rPr lang="cs-CZ" sz="2800" dirty="0" smtClean="0"/>
              <a:t>31 . 3 =</a:t>
            </a:r>
          </a:p>
          <a:p>
            <a:r>
              <a:rPr lang="cs-CZ" sz="2800" dirty="0" smtClean="0"/>
              <a:t>2 . 44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  <a:p>
            <a:r>
              <a:rPr lang="cs-CZ" sz="280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488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356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1159</Words>
  <Application>Microsoft Office PowerPoint</Application>
  <PresentationFormat>Předvádění na obrazovce (4:3)</PresentationFormat>
  <Paragraphs>374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VY_32_INOVACE_16_  Násobení jednociferného a dvojciferného čísla  s více desítkami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jednociferného a dvojciferného čísla více desítkami</dc:title>
  <dc:creator>Hanka</dc:creator>
  <cp:lastModifiedBy>učitelka</cp:lastModifiedBy>
  <cp:revision>13</cp:revision>
  <dcterms:created xsi:type="dcterms:W3CDTF">2011-09-11T16:12:11Z</dcterms:created>
  <dcterms:modified xsi:type="dcterms:W3CDTF">2012-09-25T08:37:12Z</dcterms:modified>
</cp:coreProperties>
</file>