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72" r:id="rId2"/>
    <p:sldId id="273" r:id="rId3"/>
    <p:sldId id="256" r:id="rId4"/>
    <p:sldId id="257" r:id="rId5"/>
    <p:sldId id="258" r:id="rId6"/>
    <p:sldId id="259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4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FFFF99"/>
    <a:srgbClr val="CC3300"/>
    <a:srgbClr val="993300"/>
    <a:srgbClr val="FF6600"/>
    <a:srgbClr val="FF9999"/>
    <a:srgbClr val="FB5105"/>
    <a:srgbClr val="E74A1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606" autoAdjust="0"/>
  </p:normalViewPr>
  <p:slideViewPr>
    <p:cSldViewPr>
      <p:cViewPr>
        <p:scale>
          <a:sx n="69" d="100"/>
          <a:sy n="69" d="100"/>
        </p:scale>
        <p:origin x="-1416" y="-3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09799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898539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75362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80507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866529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49282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10586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08259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74717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679860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590104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6437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 spd="slow">
    <p:wheel spokes="1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>
          <a:xfrm>
            <a:off x="1259632" y="1916832"/>
            <a:ext cx="6400800" cy="3120752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600" dirty="0" smtClean="0"/>
          </a:p>
          <a:p>
            <a:pPr marL="0" indent="0" algn="ctr">
              <a:buNone/>
            </a:pPr>
            <a:r>
              <a:rPr lang="cs-CZ" sz="2600" dirty="0" smtClean="0"/>
              <a:t>ZŠP a ZŠS Uherský Brod</a:t>
            </a:r>
          </a:p>
          <a:p>
            <a:pPr marL="0" indent="0" algn="ctr">
              <a:buNone/>
            </a:pPr>
            <a:r>
              <a:rPr lang="cs-CZ" sz="2600" dirty="0" smtClean="0"/>
              <a:t> projekt č. CZ.1.07/1.4.00/21.0961</a:t>
            </a:r>
          </a:p>
          <a:p>
            <a:pPr algn="ctr"/>
            <a:endParaRPr lang="cs-CZ" sz="2600" dirty="0" smtClean="0"/>
          </a:p>
          <a:p>
            <a:pPr marL="0" indent="0" algn="ctr">
              <a:buNone/>
            </a:pPr>
            <a:r>
              <a:rPr lang="cs-CZ" sz="2600" dirty="0" smtClean="0"/>
              <a:t>Angličtina pro 2. stupeň</a:t>
            </a:r>
          </a:p>
          <a:p>
            <a:pPr marL="0" indent="0" algn="ctr">
              <a:buNone/>
            </a:pPr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VY_22_INOVACE_04_BARVY</a:t>
            </a:r>
            <a:endParaRPr lang="cs-CZ" sz="2600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marL="0" indent="0" algn="ctr">
              <a:buNone/>
            </a:pPr>
            <a:r>
              <a:rPr lang="cs-CZ" sz="2600" dirty="0" smtClean="0"/>
              <a:t>Autor: </a:t>
            </a:r>
            <a:r>
              <a:rPr lang="cs-CZ" sz="2600" dirty="0" smtClean="0"/>
              <a:t>Mgr. Renata </a:t>
            </a:r>
            <a:r>
              <a:rPr lang="cs-CZ" sz="2600" dirty="0" err="1" smtClean="0"/>
              <a:t>Václavíčková</a:t>
            </a:r>
            <a:endParaRPr lang="cs-CZ" sz="26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9973086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Anotace:  Prezentace slouží k </a:t>
            </a:r>
            <a:r>
              <a:rPr lang="cs-CZ" sz="2000" smtClean="0"/>
              <a:t>procvičení dané slovní zásoby.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 Je určena pro žáky 7. ročníku.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 VM byl vytvořen v listopadu 2011.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96059991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BARVY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C </a:t>
            </a:r>
            <a:r>
              <a:rPr lang="cs-CZ" sz="6000" dirty="0" smtClean="0">
                <a:solidFill>
                  <a:srgbClr val="FFC000"/>
                </a:solidFill>
              </a:rPr>
              <a:t>O</a:t>
            </a:r>
            <a:r>
              <a:rPr lang="cs-CZ" sz="6000" dirty="0" smtClean="0">
                <a:solidFill>
                  <a:srgbClr val="FF0000"/>
                </a:solidFill>
              </a:rPr>
              <a:t> </a:t>
            </a:r>
            <a:r>
              <a:rPr lang="cs-CZ" sz="6000" dirty="0" smtClean="0">
                <a:solidFill>
                  <a:srgbClr val="92D050"/>
                </a:solidFill>
              </a:rPr>
              <a:t>L</a:t>
            </a:r>
            <a:r>
              <a:rPr lang="cs-CZ" sz="6000" dirty="0" smtClean="0">
                <a:solidFill>
                  <a:srgbClr val="FF0000"/>
                </a:solidFill>
              </a:rPr>
              <a:t> </a:t>
            </a:r>
            <a:r>
              <a:rPr lang="cs-CZ" sz="6000" dirty="0" smtClean="0">
                <a:solidFill>
                  <a:srgbClr val="00B0F0"/>
                </a:solidFill>
              </a:rPr>
              <a:t>O</a:t>
            </a:r>
            <a:r>
              <a:rPr lang="cs-CZ" sz="6000" dirty="0" smtClean="0">
                <a:solidFill>
                  <a:srgbClr val="FF0000"/>
                </a:solidFill>
              </a:rPr>
              <a:t> </a:t>
            </a:r>
            <a:r>
              <a:rPr lang="cs-CZ" sz="6000" dirty="0" smtClean="0">
                <a:solidFill>
                  <a:srgbClr val="7030A0"/>
                </a:solidFill>
              </a:rPr>
              <a:t>U</a:t>
            </a:r>
            <a:r>
              <a:rPr lang="cs-CZ" sz="6000" dirty="0" smtClean="0">
                <a:solidFill>
                  <a:srgbClr val="FF0000"/>
                </a:solidFill>
              </a:rPr>
              <a:t> </a:t>
            </a:r>
            <a:r>
              <a:rPr lang="cs-CZ" sz="6000" dirty="0" smtClean="0">
                <a:solidFill>
                  <a:schemeClr val="bg1">
                    <a:lumMod val="50000"/>
                  </a:schemeClr>
                </a:solidFill>
              </a:rPr>
              <a:t>R</a:t>
            </a:r>
            <a:r>
              <a:rPr lang="cs-CZ" sz="6000" dirty="0" smtClean="0">
                <a:solidFill>
                  <a:srgbClr val="FF0000"/>
                </a:solidFill>
              </a:rPr>
              <a:t> </a:t>
            </a:r>
            <a:r>
              <a:rPr lang="cs-CZ" sz="6000" dirty="0" smtClean="0">
                <a:solidFill>
                  <a:schemeClr val="accent6">
                    <a:lumMod val="75000"/>
                  </a:schemeClr>
                </a:solidFill>
              </a:rPr>
              <a:t>S</a:t>
            </a:r>
            <a:endParaRPr lang="cs-CZ" sz="60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109270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err="1" smtClean="0"/>
              <a:t>red</a:t>
            </a:r>
            <a:endParaRPr lang="cs-CZ" sz="8000" dirty="0"/>
          </a:p>
        </p:txBody>
      </p:sp>
      <p:pic>
        <p:nvPicPr>
          <p:cNvPr id="1026" name="Picture 2" descr="C:\Users\PC-1SLG\AppData\Local\Microsoft\Windows\Temporary Internet Files\Content.IE5\DE4CGPLA\MP900439039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09018" y="1600200"/>
            <a:ext cx="4525963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264248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/>
              <a:t>blue</a:t>
            </a:r>
            <a:endParaRPr lang="cs-CZ" sz="8000" dirty="0"/>
          </a:p>
        </p:txBody>
      </p:sp>
      <p:pic>
        <p:nvPicPr>
          <p:cNvPr id="2050" name="Picture 2" descr="C:\Users\PC-1SLG\AppData\Local\Microsoft\Windows\Temporary Internet Files\Content.IE5\DE4CGPLA\MC90043901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556792"/>
            <a:ext cx="4536504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825203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/>
              <a:t>green</a:t>
            </a:r>
            <a:endParaRPr lang="cs-CZ" sz="8000" dirty="0"/>
          </a:p>
        </p:txBody>
      </p:sp>
      <p:pic>
        <p:nvPicPr>
          <p:cNvPr id="3074" name="Picture 2" descr="C:\Users\PC-1SLG\AppData\Local\Microsoft\Windows\Temporary Internet Files\Content.IE5\S7687CZ2\MP9004391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8440" y="1666025"/>
            <a:ext cx="4608512" cy="4403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658370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err="1" smtClean="0"/>
              <a:t>yellow</a:t>
            </a:r>
            <a:endParaRPr lang="cs-CZ" sz="8000" dirty="0"/>
          </a:p>
        </p:txBody>
      </p:sp>
      <p:pic>
        <p:nvPicPr>
          <p:cNvPr id="6146" name="Picture 2" descr="C:\Users\PC-1SLG\AppData\Local\Microsoft\Windows\Temporary Internet Files\Content.IE5\K0O7W0UI\MP90043923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700808"/>
            <a:ext cx="4752528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148011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err="1" smtClean="0"/>
              <a:t>orange</a:t>
            </a:r>
            <a:endParaRPr lang="cs-CZ" sz="8000" dirty="0"/>
          </a:p>
        </p:txBody>
      </p:sp>
      <p:pic>
        <p:nvPicPr>
          <p:cNvPr id="7171" name="Picture 3" descr="C:\Users\PC-1SLG\AppData\Local\Microsoft\Windows\Temporary Internet Files\Content.IE5\AM1I8PN9\MC9003051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700808"/>
            <a:ext cx="4464496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695398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/>
              <a:t>pink</a:t>
            </a:r>
            <a:endParaRPr lang="cs-CZ" sz="8000" dirty="0"/>
          </a:p>
        </p:txBody>
      </p:sp>
      <p:pic>
        <p:nvPicPr>
          <p:cNvPr id="8194" name="Picture 2" descr="C:\Users\PC-1SLG\AppData\Local\Microsoft\Windows\Temporary Internet Files\Content.IE5\K0O7W0UI\MP9004391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628800"/>
            <a:ext cx="4752528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79198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err="1" smtClean="0"/>
              <a:t>white</a:t>
            </a:r>
            <a:endParaRPr lang="cs-CZ" sz="8000" dirty="0"/>
          </a:p>
        </p:txBody>
      </p:sp>
      <p:pic>
        <p:nvPicPr>
          <p:cNvPr id="9221" name="Picture 5" descr="C:\Users\PC-1SLG\AppData\Local\Microsoft\Windows\Temporary Internet Files\Content.IE5\S7687CZ2\MP90043414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727595"/>
            <a:ext cx="4680520" cy="458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09848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err="1" smtClean="0"/>
              <a:t>brown</a:t>
            </a:r>
            <a:endParaRPr lang="cs-CZ" sz="8000" dirty="0"/>
          </a:p>
        </p:txBody>
      </p:sp>
      <p:pic>
        <p:nvPicPr>
          <p:cNvPr id="10242" name="Picture 2" descr="C:\Users\PC-1SLG\AppData\Local\Microsoft\Windows\Temporary Internet Files\Content.IE5\DE4CGPLA\MP9004390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1316" y="1552600"/>
            <a:ext cx="4896544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115025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err="1" smtClean="0"/>
              <a:t>grey</a:t>
            </a:r>
            <a:endParaRPr lang="cs-CZ" sz="8000" dirty="0"/>
          </a:p>
        </p:txBody>
      </p:sp>
      <p:pic>
        <p:nvPicPr>
          <p:cNvPr id="11266" name="Picture 2" descr="C:\Users\PC-1SLG\AppData\Local\Microsoft\Windows\Temporary Internet Files\Content.IE5\DE4CGPLA\MP9004390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628800"/>
            <a:ext cx="4968552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283237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err="1" smtClean="0"/>
              <a:t>purple</a:t>
            </a:r>
            <a:endParaRPr lang="cs-CZ" sz="8000" dirty="0"/>
          </a:p>
        </p:txBody>
      </p:sp>
      <p:pic>
        <p:nvPicPr>
          <p:cNvPr id="4098" name="Picture 2" descr="C:\Users\PC-1SLG\AppData\Local\Microsoft\Windows\Temporary Internet Files\Content.IE5\K0O7W0UI\MC9004391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628800"/>
            <a:ext cx="4968552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83396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err="1" smtClean="0"/>
              <a:t>black</a:t>
            </a:r>
            <a:endParaRPr lang="cs-CZ" sz="8000" dirty="0"/>
          </a:p>
        </p:txBody>
      </p:sp>
      <p:pic>
        <p:nvPicPr>
          <p:cNvPr id="12290" name="Picture 2" descr="C:\Users\PC-1SLG\AppData\Local\Microsoft\Windows\Temporary Internet Files\Content.IE5\S7687CZ2\MP9004390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700808"/>
            <a:ext cx="5040560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113817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Říkej anglicky.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67544" y="836712"/>
            <a:ext cx="4038600" cy="561662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bílá</a:t>
            </a:r>
          </a:p>
          <a:p>
            <a:r>
              <a:rPr lang="cs-CZ" dirty="0" smtClean="0"/>
              <a:t>černá</a:t>
            </a:r>
          </a:p>
          <a:p>
            <a:r>
              <a:rPr lang="cs-CZ" dirty="0" smtClean="0"/>
              <a:t>červená</a:t>
            </a:r>
          </a:p>
          <a:p>
            <a:r>
              <a:rPr lang="cs-CZ" dirty="0" smtClean="0"/>
              <a:t>modrá</a:t>
            </a:r>
          </a:p>
          <a:p>
            <a:r>
              <a:rPr lang="cs-CZ" dirty="0" smtClean="0"/>
              <a:t>fialová</a:t>
            </a:r>
          </a:p>
          <a:p>
            <a:r>
              <a:rPr lang="cs-CZ" dirty="0" smtClean="0"/>
              <a:t>oranžová</a:t>
            </a:r>
          </a:p>
          <a:p>
            <a:r>
              <a:rPr lang="cs-CZ" dirty="0" smtClean="0"/>
              <a:t>zelená</a:t>
            </a:r>
          </a:p>
          <a:p>
            <a:r>
              <a:rPr lang="cs-CZ" dirty="0" smtClean="0"/>
              <a:t>šedá</a:t>
            </a:r>
          </a:p>
          <a:p>
            <a:r>
              <a:rPr lang="cs-CZ" dirty="0" smtClean="0"/>
              <a:t>růžová</a:t>
            </a:r>
          </a:p>
          <a:p>
            <a:r>
              <a:rPr lang="cs-CZ" dirty="0" smtClean="0"/>
              <a:t>žlutá</a:t>
            </a:r>
          </a:p>
          <a:p>
            <a:r>
              <a:rPr lang="cs-CZ" dirty="0" smtClean="0"/>
              <a:t>hnědá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836712"/>
            <a:ext cx="4038600" cy="5616624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FFCC"/>
                </a:solidFill>
              </a:rPr>
              <a:t>WHITE  </a:t>
            </a:r>
            <a:r>
              <a:rPr lang="cs-CZ" dirty="0" smtClean="0"/>
              <a:t> (</a:t>
            </a:r>
            <a:r>
              <a:rPr lang="cs-CZ" dirty="0" err="1" smtClean="0"/>
              <a:t>white</a:t>
            </a:r>
            <a:r>
              <a:rPr lang="cs-CZ" dirty="0" smtClean="0"/>
              <a:t>)</a:t>
            </a:r>
            <a:endParaRPr lang="cs-CZ" dirty="0" smtClean="0">
              <a:solidFill>
                <a:srgbClr val="FFFFCC"/>
              </a:solidFill>
            </a:endParaRPr>
          </a:p>
          <a:p>
            <a:r>
              <a:rPr lang="cs-CZ" dirty="0" smtClean="0"/>
              <a:t>BLACK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RED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BLUE</a:t>
            </a:r>
          </a:p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PURPLE</a:t>
            </a:r>
          </a:p>
          <a:p>
            <a:r>
              <a:rPr lang="cs-CZ" dirty="0" smtClean="0">
                <a:solidFill>
                  <a:srgbClr val="FF6600"/>
                </a:solidFill>
              </a:rPr>
              <a:t>ORANGE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GREEN</a:t>
            </a:r>
          </a:p>
          <a:p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GREY</a:t>
            </a:r>
          </a:p>
          <a:p>
            <a:r>
              <a:rPr lang="cs-CZ" dirty="0" smtClean="0">
                <a:solidFill>
                  <a:srgbClr val="FF9999"/>
                </a:solidFill>
              </a:rPr>
              <a:t>PINK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YELLOW</a:t>
            </a:r>
          </a:p>
          <a:p>
            <a:r>
              <a:rPr lang="cs-CZ" dirty="0" smtClean="0">
                <a:solidFill>
                  <a:srgbClr val="CC3300"/>
                </a:solidFill>
              </a:rPr>
              <a:t>BROWN</a:t>
            </a:r>
            <a:br>
              <a:rPr lang="cs-CZ" dirty="0" smtClean="0">
                <a:solidFill>
                  <a:srgbClr val="CC3300"/>
                </a:solidFill>
              </a:rPr>
            </a:br>
            <a:endParaRPr lang="cs-CZ" dirty="0">
              <a:solidFill>
                <a:srgbClr val="CC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958927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Doplň anglicky.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6937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černá</a:t>
            </a:r>
            <a:r>
              <a:rPr lang="cs-CZ" dirty="0" smtClean="0"/>
              <a:t> </a:t>
            </a:r>
            <a:r>
              <a:rPr lang="cs-CZ" sz="2800" dirty="0" smtClean="0"/>
              <a:t>                  ___  ___  ___  </a:t>
            </a:r>
            <a:r>
              <a:rPr lang="cs-CZ" sz="2800" u="sng" dirty="0" smtClean="0">
                <a:solidFill>
                  <a:srgbClr val="00B050"/>
                </a:solidFill>
              </a:rPr>
              <a:t>___</a:t>
            </a:r>
            <a:r>
              <a:rPr lang="cs-CZ" sz="2800" dirty="0" smtClean="0"/>
              <a:t>  ___</a:t>
            </a:r>
          </a:p>
          <a:p>
            <a:r>
              <a:rPr lang="cs-CZ" sz="3600" dirty="0" smtClean="0"/>
              <a:t>hnědá</a:t>
            </a:r>
            <a:r>
              <a:rPr lang="cs-CZ" sz="2800" dirty="0" smtClean="0"/>
              <a:t>                  ___  ___  </a:t>
            </a:r>
            <a:r>
              <a:rPr lang="cs-CZ" sz="2800" dirty="0" smtClean="0">
                <a:solidFill>
                  <a:srgbClr val="00B050"/>
                </a:solidFill>
              </a:rPr>
              <a:t>___</a:t>
            </a:r>
            <a:r>
              <a:rPr lang="cs-CZ" sz="2800" dirty="0" smtClean="0"/>
              <a:t>  ___  ___</a:t>
            </a:r>
          </a:p>
          <a:p>
            <a:r>
              <a:rPr lang="cs-CZ" sz="3600" dirty="0" smtClean="0"/>
              <a:t>modrá </a:t>
            </a:r>
            <a:r>
              <a:rPr lang="cs-CZ" sz="2800" dirty="0" smtClean="0"/>
              <a:t>                 ___  </a:t>
            </a:r>
            <a:r>
              <a:rPr lang="cs-CZ" sz="2800" dirty="0" smtClean="0">
                <a:solidFill>
                  <a:srgbClr val="00B050"/>
                </a:solidFill>
              </a:rPr>
              <a:t>___</a:t>
            </a:r>
            <a:r>
              <a:rPr lang="cs-CZ" sz="2800" dirty="0" smtClean="0"/>
              <a:t>  ___  ___</a:t>
            </a:r>
          </a:p>
          <a:p>
            <a:r>
              <a:rPr lang="cs-CZ" sz="3600" dirty="0" smtClean="0"/>
              <a:t>žlutá </a:t>
            </a:r>
            <a:r>
              <a:rPr lang="cs-CZ" sz="2800" dirty="0" smtClean="0"/>
              <a:t>                    ___  ___  ___  ___  </a:t>
            </a:r>
            <a:r>
              <a:rPr lang="cs-CZ" sz="2800" dirty="0" smtClean="0">
                <a:solidFill>
                  <a:srgbClr val="00B050"/>
                </a:solidFill>
              </a:rPr>
              <a:t>___</a:t>
            </a:r>
            <a:r>
              <a:rPr lang="cs-CZ" sz="2800" dirty="0" smtClean="0"/>
              <a:t>  ___</a:t>
            </a:r>
          </a:p>
          <a:p>
            <a:r>
              <a:rPr lang="cs-CZ" sz="3600" dirty="0" smtClean="0"/>
              <a:t>fialová </a:t>
            </a:r>
            <a:r>
              <a:rPr lang="cs-CZ" sz="2800" dirty="0" smtClean="0"/>
              <a:t>                 ___  </a:t>
            </a:r>
            <a:r>
              <a:rPr lang="cs-CZ" sz="2800" dirty="0" smtClean="0">
                <a:solidFill>
                  <a:srgbClr val="00B050"/>
                </a:solidFill>
              </a:rPr>
              <a:t>___</a:t>
            </a:r>
            <a:r>
              <a:rPr lang="cs-CZ" sz="2800" dirty="0" smtClean="0"/>
              <a:t>  ___  ___  ___  ___</a:t>
            </a:r>
          </a:p>
          <a:p>
            <a:r>
              <a:rPr lang="cs-CZ" sz="3600" dirty="0" smtClean="0"/>
              <a:t>zelená </a:t>
            </a:r>
            <a:r>
              <a:rPr lang="cs-CZ" sz="2800" dirty="0" smtClean="0"/>
              <a:t>                  ___  </a:t>
            </a:r>
            <a:r>
              <a:rPr lang="cs-CZ" sz="2800" dirty="0" smtClean="0">
                <a:solidFill>
                  <a:srgbClr val="00B050"/>
                </a:solidFill>
              </a:rPr>
              <a:t>___</a:t>
            </a:r>
            <a:r>
              <a:rPr lang="cs-CZ" sz="2800" dirty="0" smtClean="0"/>
              <a:t>  ___  ___  ___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2894649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Řešení doplňovačky.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BLA</a:t>
            </a:r>
            <a:r>
              <a:rPr lang="cs-CZ" dirty="0" smtClean="0">
                <a:solidFill>
                  <a:srgbClr val="00B050"/>
                </a:solidFill>
              </a:rPr>
              <a:t>C</a:t>
            </a:r>
            <a:r>
              <a:rPr lang="cs-CZ" dirty="0" smtClean="0"/>
              <a:t>K</a:t>
            </a:r>
          </a:p>
          <a:p>
            <a:r>
              <a:rPr lang="cs-CZ" dirty="0" smtClean="0"/>
              <a:t>BR</a:t>
            </a:r>
            <a:r>
              <a:rPr lang="cs-CZ" dirty="0" smtClean="0">
                <a:solidFill>
                  <a:srgbClr val="00B050"/>
                </a:solidFill>
              </a:rPr>
              <a:t>O</a:t>
            </a:r>
            <a:r>
              <a:rPr lang="cs-CZ" dirty="0" smtClean="0"/>
              <a:t>WN</a:t>
            </a:r>
          </a:p>
          <a:p>
            <a:r>
              <a:rPr lang="cs-CZ" dirty="0" smtClean="0"/>
              <a:t>B</a:t>
            </a:r>
            <a:r>
              <a:rPr lang="cs-CZ" dirty="0" smtClean="0">
                <a:solidFill>
                  <a:srgbClr val="00B050"/>
                </a:solidFill>
              </a:rPr>
              <a:t>L</a:t>
            </a:r>
            <a:r>
              <a:rPr lang="cs-CZ" dirty="0" smtClean="0"/>
              <a:t>UE</a:t>
            </a:r>
          </a:p>
          <a:p>
            <a:r>
              <a:rPr lang="cs-CZ" dirty="0" smtClean="0"/>
              <a:t>YELL</a:t>
            </a:r>
            <a:r>
              <a:rPr lang="cs-CZ" dirty="0" smtClean="0">
                <a:solidFill>
                  <a:srgbClr val="00B050"/>
                </a:solidFill>
              </a:rPr>
              <a:t>O</a:t>
            </a:r>
            <a:r>
              <a:rPr lang="cs-CZ" dirty="0" smtClean="0"/>
              <a:t>W</a:t>
            </a:r>
          </a:p>
          <a:p>
            <a:r>
              <a:rPr lang="cs-CZ" dirty="0" smtClean="0"/>
              <a:t>P</a:t>
            </a:r>
            <a:r>
              <a:rPr lang="cs-CZ" dirty="0" smtClean="0">
                <a:solidFill>
                  <a:srgbClr val="00B050"/>
                </a:solidFill>
              </a:rPr>
              <a:t>U</a:t>
            </a:r>
            <a:r>
              <a:rPr lang="cs-CZ" dirty="0" smtClean="0"/>
              <a:t>RPLE</a:t>
            </a:r>
          </a:p>
          <a:p>
            <a:r>
              <a:rPr lang="cs-CZ" dirty="0" smtClean="0"/>
              <a:t>G</a:t>
            </a:r>
            <a:r>
              <a:rPr lang="cs-CZ" dirty="0" smtClean="0">
                <a:solidFill>
                  <a:srgbClr val="00B050"/>
                </a:solidFill>
              </a:rPr>
              <a:t>R</a:t>
            </a:r>
            <a:r>
              <a:rPr lang="cs-CZ" dirty="0" smtClean="0"/>
              <a:t>EEN</a:t>
            </a:r>
          </a:p>
          <a:p>
            <a:r>
              <a:rPr lang="cs-CZ" i="1" dirty="0" smtClean="0"/>
              <a:t>Tajenka</a:t>
            </a:r>
            <a:r>
              <a:rPr lang="cs-CZ" dirty="0" smtClean="0"/>
              <a:t>: </a:t>
            </a:r>
            <a:r>
              <a:rPr lang="cs-CZ" dirty="0" err="1" smtClean="0"/>
              <a:t>colour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910496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- obrázky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653044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1648</TotalTime>
  <Words>141</Words>
  <Application>Microsoft Office PowerPoint</Application>
  <PresentationFormat>Předvádění na obrazovce (4:3)</PresentationFormat>
  <Paragraphs>63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Anotace:  Prezentace slouží k procvičení dané slovní zásoby.                   Je určena pro žáky 7. ročníku.                   VM byl vytvořen v listopadu 2011.</vt:lpstr>
      <vt:lpstr>BARVY </vt:lpstr>
      <vt:lpstr>red</vt:lpstr>
      <vt:lpstr>blue</vt:lpstr>
      <vt:lpstr>green</vt:lpstr>
      <vt:lpstr>yellow</vt:lpstr>
      <vt:lpstr>orange</vt:lpstr>
      <vt:lpstr>pink</vt:lpstr>
      <vt:lpstr>white</vt:lpstr>
      <vt:lpstr>brown</vt:lpstr>
      <vt:lpstr>grey</vt:lpstr>
      <vt:lpstr>purple</vt:lpstr>
      <vt:lpstr>black</vt:lpstr>
      <vt:lpstr>Říkej anglicky.</vt:lpstr>
      <vt:lpstr>Doplň anglicky.</vt:lpstr>
      <vt:lpstr>Řešení doplňovačky.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BARVY</dc:title>
  <dc:creator>PC-1SLG</dc:creator>
  <cp:lastModifiedBy>PC-1SLG</cp:lastModifiedBy>
  <cp:revision>21</cp:revision>
  <dcterms:created xsi:type="dcterms:W3CDTF">2011-11-08T22:28:50Z</dcterms:created>
  <dcterms:modified xsi:type="dcterms:W3CDTF">2012-06-22T05:34:54Z</dcterms:modified>
</cp:coreProperties>
</file>