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039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177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588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409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90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149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42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67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404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100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533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262470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54460" y="2624708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Angličtina pro 2. stupeň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VY_22_INOVACE_05_SPORTS AND GAMES </a:t>
            </a:r>
            <a:endParaRPr lang="cs-CZ" sz="2600" dirty="0" smtClean="0"/>
          </a:p>
          <a:p>
            <a:endParaRPr lang="cs-CZ" dirty="0"/>
          </a:p>
          <a:p>
            <a:r>
              <a:rPr lang="cs-CZ" sz="2600" dirty="0" smtClean="0"/>
              <a:t>Autor: </a:t>
            </a:r>
            <a:r>
              <a:rPr lang="cs-CZ" sz="2600" dirty="0" smtClean="0"/>
              <a:t>Mgr. Renata </a:t>
            </a:r>
            <a:r>
              <a:rPr lang="cs-CZ" sz="2600" dirty="0" err="1" smtClean="0"/>
              <a:t>Václavíčková</a:t>
            </a:r>
            <a:endParaRPr lang="cs-CZ" sz="2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748" y="11125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795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848872" cy="1154097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výuce a procvičení nové </a:t>
            </a:r>
            <a:r>
              <a:rPr lang="cs-CZ" sz="2400" dirty="0"/>
              <a:t>slovní </a:t>
            </a:r>
            <a:r>
              <a:rPr lang="cs-CZ" sz="2400" dirty="0" smtClean="0"/>
              <a:t>zásoby.</a:t>
            </a:r>
            <a:br>
              <a:rPr lang="cs-CZ" sz="2400" dirty="0" smtClean="0"/>
            </a:br>
            <a:r>
              <a:rPr lang="cs-CZ" sz="2400" dirty="0" smtClean="0"/>
              <a:t>  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listopadu 2011.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172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-1SLG\AppData\Local\Microsoft\Windows\Temporary Internet Files\Content.IE5\K0O7W0UI\MP9004340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244827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6000" dirty="0" smtClean="0"/>
              <a:t>BALL</a:t>
            </a:r>
          </a:p>
          <a:p>
            <a:pPr marL="457200" lvl="1" indent="0">
              <a:buNone/>
            </a:pPr>
            <a:endParaRPr lang="cs-CZ" sz="6000" dirty="0"/>
          </a:p>
          <a:p>
            <a:pPr marL="457200" lvl="1" indent="0">
              <a:buNone/>
            </a:pPr>
            <a:r>
              <a:rPr lang="cs-CZ" sz="6000" dirty="0" smtClean="0"/>
              <a:t>BASKET</a:t>
            </a:r>
          </a:p>
          <a:p>
            <a:pPr marL="457200" lvl="1" indent="0">
              <a:buNone/>
            </a:pPr>
            <a:endParaRPr lang="cs-CZ" sz="6000" dirty="0"/>
          </a:p>
          <a:p>
            <a:pPr marL="457200" lvl="1" indent="0">
              <a:buNone/>
            </a:pPr>
            <a:r>
              <a:rPr lang="cs-CZ" sz="6000" dirty="0" smtClean="0"/>
              <a:t> ICE</a:t>
            </a:r>
            <a:endParaRPr lang="cs-CZ" sz="6000" dirty="0"/>
          </a:p>
        </p:txBody>
      </p:sp>
      <p:pic>
        <p:nvPicPr>
          <p:cNvPr id="1030" name="Picture 6" descr="C:\Users\PC-1SLG\AppData\Local\Microsoft\Windows\Temporary Internet Files\Content.IE5\K0O7W0UI\MP9003874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60" y="2492896"/>
            <a:ext cx="13681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1SLG\AppData\Local\Microsoft\Windows\Temporary Internet Files\Content.IE5\K0O7W0UI\MP9003167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7112"/>
            <a:ext cx="21602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61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700808"/>
            <a:ext cx="8229600" cy="230425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SPORTS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0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BASKETBALL</a:t>
            </a:r>
            <a:endParaRPr lang="cs-CZ" dirty="0"/>
          </a:p>
        </p:txBody>
      </p:sp>
      <p:pic>
        <p:nvPicPr>
          <p:cNvPr id="3074" name="Picture 2" descr="C:\Users\PC-1SLG\AppData\Local\Microsoft\Windows\Temporary Internet Files\Content.IE5\AM1I8PN9\MP9004306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2776"/>
            <a:ext cx="396044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68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FOOTBALL</a:t>
            </a:r>
            <a:endParaRPr lang="cs-CZ" dirty="0"/>
          </a:p>
        </p:txBody>
      </p:sp>
      <p:pic>
        <p:nvPicPr>
          <p:cNvPr id="4110" name="Picture 14" descr="C:\Users\PC-1SLG\AppData\Local\Microsoft\Windows\Temporary Internet Files\Content.IE5\S7687CZ2\MP9004383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76400"/>
            <a:ext cx="6048672" cy="420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37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ICE HOCKEY</a:t>
            </a:r>
            <a:endParaRPr lang="cs-CZ" dirty="0"/>
          </a:p>
        </p:txBody>
      </p:sp>
      <p:pic>
        <p:nvPicPr>
          <p:cNvPr id="5126" name="Picture 6" descr="C:\Users\PC-1SLG\AppData\Local\Microsoft\Windows\Temporary Internet Files\Content.IE5\AM1I8PN9\MP9004226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92782"/>
            <a:ext cx="6408712" cy="460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37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TENNIS</a:t>
            </a:r>
            <a:endParaRPr lang="cs-CZ" dirty="0"/>
          </a:p>
        </p:txBody>
      </p:sp>
      <p:pic>
        <p:nvPicPr>
          <p:cNvPr id="6152" name="Picture 8" descr="C:\Users\PC-1SLG\AppData\Local\Microsoft\Windows\Temporary Internet Files\Content.IE5\S7687CZ2\MP9004305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766834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57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TABLE TENNIS</a:t>
            </a:r>
            <a:endParaRPr lang="cs-CZ" dirty="0"/>
          </a:p>
        </p:txBody>
      </p:sp>
      <p:pic>
        <p:nvPicPr>
          <p:cNvPr id="7170" name="Picture 2" descr="C:\Users\PC-1SLG\AppData\Local\Microsoft\Windows\Temporary Internet Files\Content.IE5\DE4CGPLA\MP90040370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2816"/>
            <a:ext cx="446449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063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772816"/>
            <a:ext cx="8229600" cy="288032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GAMES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11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152127"/>
          </a:xfrm>
        </p:spPr>
        <p:txBody>
          <a:bodyPr/>
          <a:lstStyle/>
          <a:p>
            <a:r>
              <a:rPr lang="cs-CZ" dirty="0" smtClean="0"/>
              <a:t>COMPUTER GAMES</a:t>
            </a:r>
            <a:endParaRPr lang="cs-CZ" dirty="0"/>
          </a:p>
        </p:txBody>
      </p:sp>
      <p:pic>
        <p:nvPicPr>
          <p:cNvPr id="8196" name="Picture 4" descr="C:\Users\PC-1SLG\AppData\Local\Microsoft\Windows\Temporary Internet Files\Content.IE5\S7687CZ2\MP9003058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16832"/>
            <a:ext cx="417646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7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CATCH</a:t>
            </a:r>
            <a:endParaRPr lang="cs-CZ" dirty="0"/>
          </a:p>
        </p:txBody>
      </p:sp>
      <p:pic>
        <p:nvPicPr>
          <p:cNvPr id="9218" name="Picture 2" descr="C:\Users\PC-1SLG\AppData\Local\Microsoft\Windows\Temporary Internet Files\Content.IE5\S7687CZ2\MP900446573[2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95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CARDS</a:t>
            </a:r>
            <a:endParaRPr lang="cs-CZ" dirty="0"/>
          </a:p>
        </p:txBody>
      </p:sp>
      <p:pic>
        <p:nvPicPr>
          <p:cNvPr id="10243" name="Picture 3" descr="C:\Users\PC-1SLG\AppData\Local\Microsoft\Windows\Temporary Internet Files\Content.IE5\AM1I8PN9\MP9004016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5256584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41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080119"/>
          </a:xfrm>
        </p:spPr>
        <p:txBody>
          <a:bodyPr/>
          <a:lstStyle/>
          <a:p>
            <a:r>
              <a:rPr lang="cs-CZ" dirty="0" smtClean="0"/>
              <a:t>CHESS</a:t>
            </a:r>
            <a:endParaRPr lang="cs-CZ" dirty="0"/>
          </a:p>
        </p:txBody>
      </p:sp>
      <p:pic>
        <p:nvPicPr>
          <p:cNvPr id="11271" name="Picture 7" descr="C:\Users\PC-1SLG\AppData\Local\Microsoft\Windows\Temporary Internet Files\Content.IE5\DE4CGPLA\MP9004016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00808"/>
            <a:ext cx="489654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0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Přelož a vyslov.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611560" y="1196752"/>
            <a:ext cx="4038600" cy="50405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šachy</a:t>
            </a:r>
          </a:p>
          <a:p>
            <a:r>
              <a:rPr lang="cs-CZ" sz="2400" dirty="0" smtClean="0"/>
              <a:t>hra na „babu“</a:t>
            </a:r>
          </a:p>
          <a:p>
            <a:r>
              <a:rPr lang="cs-CZ" sz="2400" dirty="0" smtClean="0"/>
              <a:t>počítačové hry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hokej</a:t>
            </a:r>
          </a:p>
          <a:p>
            <a:r>
              <a:rPr lang="cs-CZ" sz="2400" dirty="0" smtClean="0"/>
              <a:t>kopaná</a:t>
            </a:r>
          </a:p>
          <a:p>
            <a:r>
              <a:rPr lang="cs-CZ" sz="2400" dirty="0" smtClean="0"/>
              <a:t>karty</a:t>
            </a:r>
          </a:p>
          <a:p>
            <a:r>
              <a:rPr lang="cs-CZ" sz="2400" dirty="0" smtClean="0"/>
              <a:t>košíková</a:t>
            </a:r>
          </a:p>
          <a:p>
            <a:r>
              <a:rPr lang="cs-CZ" sz="2400" dirty="0" smtClean="0"/>
              <a:t>stolní tenis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91880" y="980728"/>
            <a:ext cx="5544616" cy="514543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___ ___ ___ </a:t>
            </a:r>
            <a:r>
              <a:rPr lang="cs-CZ" sz="2400" dirty="0" smtClean="0">
                <a:solidFill>
                  <a:srgbClr val="FF0000"/>
                </a:solidFill>
              </a:rPr>
              <a:t>___</a:t>
            </a:r>
            <a:r>
              <a:rPr lang="cs-CZ" sz="2400" dirty="0" smtClean="0"/>
              <a:t> ___ </a:t>
            </a:r>
            <a:endParaRPr lang="cs-CZ" sz="2400" dirty="0"/>
          </a:p>
          <a:p>
            <a:r>
              <a:rPr lang="cs-CZ" sz="2400" dirty="0" smtClean="0"/>
              <a:t>___ ___ ___ ___ ___</a:t>
            </a:r>
          </a:p>
          <a:p>
            <a:r>
              <a:rPr lang="cs-CZ" sz="2400" dirty="0" smtClean="0"/>
              <a:t>___ ___ ___ </a:t>
            </a:r>
            <a:r>
              <a:rPr lang="cs-CZ" sz="2400" dirty="0" smtClean="0">
                <a:solidFill>
                  <a:srgbClr val="FF0000"/>
                </a:solidFill>
              </a:rPr>
              <a:t>___</a:t>
            </a:r>
            <a:r>
              <a:rPr lang="cs-CZ" sz="2400" dirty="0" smtClean="0"/>
              <a:t> ___ ___ ___ 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___ ___ ___ ___ ___</a:t>
            </a:r>
          </a:p>
          <a:p>
            <a:r>
              <a:rPr lang="cs-CZ" sz="2400" dirty="0" smtClean="0"/>
              <a:t>___ ___ ___    ___ ___ ___ ___ ___ ___</a:t>
            </a:r>
          </a:p>
          <a:p>
            <a:r>
              <a:rPr lang="cs-CZ" sz="2400" dirty="0" smtClean="0"/>
              <a:t>___ </a:t>
            </a:r>
            <a:r>
              <a:rPr lang="cs-CZ" sz="2400" dirty="0" smtClean="0">
                <a:solidFill>
                  <a:srgbClr val="FF0000"/>
                </a:solidFill>
              </a:rPr>
              <a:t>___</a:t>
            </a:r>
            <a:r>
              <a:rPr lang="cs-CZ" sz="2400" dirty="0" smtClean="0"/>
              <a:t> ___ ___ ___ ___ ___ ___</a:t>
            </a:r>
          </a:p>
          <a:p>
            <a:r>
              <a:rPr lang="cs-CZ" sz="2400" dirty="0" smtClean="0"/>
              <a:t>___ ___ </a:t>
            </a:r>
            <a:r>
              <a:rPr lang="cs-CZ" sz="2400" dirty="0" smtClean="0">
                <a:solidFill>
                  <a:srgbClr val="FF0000"/>
                </a:solidFill>
              </a:rPr>
              <a:t>___</a:t>
            </a:r>
            <a:r>
              <a:rPr lang="cs-CZ" sz="2400" dirty="0" smtClean="0"/>
              <a:t> ___ ___</a:t>
            </a:r>
          </a:p>
          <a:p>
            <a:r>
              <a:rPr lang="cs-CZ" sz="2400" dirty="0" smtClean="0"/>
              <a:t>__ __ __ __ __ </a:t>
            </a:r>
            <a:r>
              <a:rPr lang="cs-CZ" sz="2400" dirty="0" smtClean="0">
                <a:solidFill>
                  <a:srgbClr val="FF0000"/>
                </a:solidFill>
              </a:rPr>
              <a:t>___</a:t>
            </a:r>
            <a:r>
              <a:rPr lang="cs-CZ" sz="2400" dirty="0" smtClean="0"/>
              <a:t> __ __ __ __</a:t>
            </a:r>
          </a:p>
          <a:p>
            <a:r>
              <a:rPr lang="cs-CZ" sz="2400" dirty="0" smtClean="0"/>
              <a:t>___ ___ ___ ___ ___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___ ___ ___ ___ ___ </a:t>
            </a:r>
            <a:r>
              <a:rPr lang="cs-CZ" sz="2400" dirty="0" smtClean="0">
                <a:solidFill>
                  <a:srgbClr val="FF0000"/>
                </a:solidFill>
              </a:rPr>
              <a:t>___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5728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šachy</a:t>
            </a:r>
          </a:p>
          <a:p>
            <a:r>
              <a:rPr lang="cs-CZ" dirty="0" smtClean="0"/>
              <a:t>hra na „babu“</a:t>
            </a:r>
          </a:p>
          <a:p>
            <a:r>
              <a:rPr lang="cs-CZ" dirty="0" smtClean="0"/>
              <a:t>počítačové hry</a:t>
            </a:r>
          </a:p>
          <a:p>
            <a:r>
              <a:rPr lang="cs-CZ" dirty="0" smtClean="0"/>
              <a:t>hokej</a:t>
            </a:r>
          </a:p>
          <a:p>
            <a:r>
              <a:rPr lang="cs-CZ" dirty="0" smtClean="0"/>
              <a:t>kopaná</a:t>
            </a:r>
          </a:p>
          <a:p>
            <a:r>
              <a:rPr lang="cs-CZ" dirty="0" smtClean="0"/>
              <a:t>karty</a:t>
            </a:r>
          </a:p>
          <a:p>
            <a:r>
              <a:rPr lang="cs-CZ" dirty="0" smtClean="0"/>
              <a:t>košíková</a:t>
            </a:r>
          </a:p>
          <a:p>
            <a:r>
              <a:rPr lang="cs-CZ" dirty="0" smtClean="0"/>
              <a:t>stolní tenis</a:t>
            </a:r>
          </a:p>
          <a:p>
            <a:endParaRPr lang="cs-CZ" dirty="0"/>
          </a:p>
          <a:p>
            <a:r>
              <a:rPr lang="cs-CZ" i="1" dirty="0" smtClean="0"/>
              <a:t>Tajenka</a:t>
            </a:r>
            <a:r>
              <a:rPr lang="cs-CZ" dirty="0" smtClean="0"/>
              <a:t>: SPORTS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ches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catch</a:t>
            </a:r>
            <a:endParaRPr lang="cs-CZ" dirty="0" smtClean="0"/>
          </a:p>
          <a:p>
            <a:r>
              <a:rPr lang="cs-CZ" dirty="0" err="1" smtClean="0"/>
              <a:t>com</a:t>
            </a:r>
            <a:r>
              <a:rPr lang="cs-CZ" dirty="0" err="1" smtClean="0">
                <a:solidFill>
                  <a:srgbClr val="FF0000"/>
                </a:solidFill>
              </a:rPr>
              <a:t>p</a:t>
            </a:r>
            <a:r>
              <a:rPr lang="cs-CZ" dirty="0" err="1" smtClean="0"/>
              <a:t>uter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endParaRPr lang="cs-CZ" dirty="0" smtClean="0"/>
          </a:p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endParaRPr lang="cs-CZ" dirty="0" smtClean="0"/>
          </a:p>
          <a:p>
            <a:r>
              <a:rPr lang="cs-CZ" dirty="0" err="1" smtClean="0"/>
              <a:t>f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otball</a:t>
            </a:r>
            <a:endParaRPr lang="cs-CZ" dirty="0" smtClean="0"/>
          </a:p>
          <a:p>
            <a:r>
              <a:rPr lang="cs-CZ" dirty="0" err="1" smtClean="0"/>
              <a:t>ca</a:t>
            </a:r>
            <a:r>
              <a:rPr lang="cs-CZ" dirty="0" err="1" smtClean="0">
                <a:solidFill>
                  <a:srgbClr val="FF0000"/>
                </a:solidFill>
              </a:rPr>
              <a:t>r</a:t>
            </a:r>
            <a:r>
              <a:rPr lang="cs-CZ" dirty="0" err="1" smtClean="0"/>
              <a:t>ds</a:t>
            </a:r>
            <a:endParaRPr lang="cs-CZ" dirty="0" smtClean="0"/>
          </a:p>
          <a:p>
            <a:r>
              <a:rPr lang="cs-CZ" dirty="0" smtClean="0"/>
              <a:t>baske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ball</a:t>
            </a:r>
          </a:p>
          <a:p>
            <a:r>
              <a:rPr lang="cs-CZ" dirty="0" smtClean="0"/>
              <a:t>table </a:t>
            </a:r>
            <a:r>
              <a:rPr lang="cs-CZ" dirty="0" err="1" smtClean="0"/>
              <a:t>tenni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83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108012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16832"/>
            <a:ext cx="6400800" cy="1944216"/>
          </a:xfrm>
        </p:spPr>
        <p:txBody>
          <a:bodyPr>
            <a:normAutofit/>
          </a:bodyPr>
          <a:lstStyle/>
          <a:p>
            <a:r>
              <a:rPr lang="cs-CZ" sz="2800" dirty="0">
                <a:hlinkClick r:id="rId2"/>
              </a:rPr>
              <a:t>h</a:t>
            </a:r>
            <a:r>
              <a:rPr lang="cs-CZ" sz="2800" dirty="0" smtClean="0">
                <a:hlinkClick r:id="rId2"/>
              </a:rPr>
              <a:t>ttp://office.microsoft.com</a:t>
            </a:r>
            <a:r>
              <a:rPr lang="cs-CZ" sz="2800" dirty="0" smtClean="0"/>
              <a:t> - obrázky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782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104</TotalTime>
  <Words>180</Words>
  <Application>Microsoft Office PowerPoint</Application>
  <PresentationFormat>Předvádění na obrazovce (4:3)</PresentationFormat>
  <Paragraphs>66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Anotace: Prezentace slouží k výuce a procvičení nové slovní zásoby.                  Je určena žákům 9. ročníku.                  VM byl vytvořen v listopadu 2011.</vt:lpstr>
      <vt:lpstr>Prezentace aplikace PowerPoint</vt:lpstr>
      <vt:lpstr>SPORTS</vt:lpstr>
      <vt:lpstr>BASKETBALL</vt:lpstr>
      <vt:lpstr>FOOTBALL</vt:lpstr>
      <vt:lpstr>ICE HOCKEY</vt:lpstr>
      <vt:lpstr>TENNIS</vt:lpstr>
      <vt:lpstr>TABLE TENNIS</vt:lpstr>
      <vt:lpstr>GAMES</vt:lpstr>
      <vt:lpstr>COMPUTER GAMES</vt:lpstr>
      <vt:lpstr>CATCH</vt:lpstr>
      <vt:lpstr>CARDS</vt:lpstr>
      <vt:lpstr>CHESS</vt:lpstr>
      <vt:lpstr>Přelož a vyslov.</vt:lpstr>
      <vt:lpstr>Řešení.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12</cp:revision>
  <dcterms:created xsi:type="dcterms:W3CDTF">2011-11-09T23:31:11Z</dcterms:created>
  <dcterms:modified xsi:type="dcterms:W3CDTF">2012-06-22T05:35:28Z</dcterms:modified>
</cp:coreProperties>
</file>