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23D8353-3CC5-475B-A3A5-94C884143E9A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D4999E2-7356-47C3-884E-BD979CE5CE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</a:t>
            </a:r>
            <a:r>
              <a:rPr lang="cs-CZ" sz="2600" dirty="0" smtClean="0"/>
              <a:t>CZ.1.07/1.4.00/21.0961</a:t>
            </a:r>
          </a:p>
          <a:p>
            <a:endParaRPr lang="cs-CZ" sz="2600" dirty="0" smtClean="0"/>
          </a:p>
          <a:p>
            <a:r>
              <a:rPr lang="cs-CZ" sz="2600" dirty="0" smtClean="0"/>
              <a:t>Angličtina pro 2. stupeň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dirty="0" smtClean="0"/>
              <a:t>:  VY_22_INOVACE_06_NUMBERS 1-10 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4821309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dirty="0" smtClean="0"/>
              <a:t>Autor:  </a:t>
            </a:r>
            <a:r>
              <a:rPr lang="cs-CZ" dirty="0" smtClean="0"/>
              <a:t>Mgr. Renata </a:t>
            </a:r>
            <a:r>
              <a:rPr lang="cs-CZ" dirty="0" err="1" smtClean="0"/>
              <a:t>Václavíčková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97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63272" cy="114300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>Anotace: Prezentace slouží k výuce nové  </a:t>
            </a:r>
            <a:r>
              <a:rPr lang="cs-CZ" sz="2000" dirty="0"/>
              <a:t>slovní zásoby</a:t>
            </a:r>
            <a:r>
              <a:rPr lang="cs-CZ" sz="2000" dirty="0" smtClean="0"/>
              <a:t> a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jejímu procvičení.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Je určena žákům 7.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VM byl vytvořen v listopadu 2011.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56794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pPr algn="ctr"/>
            <a:r>
              <a:rPr lang="cs-CZ" dirty="0" smtClean="0"/>
              <a:t>NUMBERS 1-10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755576" y="1700808"/>
            <a:ext cx="3240360" cy="4722872"/>
          </a:xfrm>
        </p:spPr>
        <p:txBody>
          <a:bodyPr>
            <a:normAutofit lnSpcReduction="10000"/>
          </a:bodyPr>
          <a:lstStyle/>
          <a:p>
            <a:r>
              <a:rPr lang="cs-CZ" sz="2800" b="1" dirty="0"/>
              <a:t>1</a:t>
            </a:r>
            <a:endParaRPr lang="cs-CZ" sz="2800" b="1" dirty="0" smtClean="0"/>
          </a:p>
          <a:p>
            <a:endParaRPr lang="cs-CZ" sz="2800" dirty="0"/>
          </a:p>
          <a:p>
            <a:r>
              <a:rPr lang="cs-CZ" sz="2800" b="1" dirty="0" smtClean="0"/>
              <a:t>2</a:t>
            </a:r>
          </a:p>
          <a:p>
            <a:endParaRPr lang="cs-CZ" sz="2800" dirty="0"/>
          </a:p>
          <a:p>
            <a:r>
              <a:rPr lang="cs-CZ" sz="2800" b="1" dirty="0" smtClean="0"/>
              <a:t>3</a:t>
            </a:r>
          </a:p>
          <a:p>
            <a:endParaRPr lang="cs-CZ" sz="2800" dirty="0"/>
          </a:p>
          <a:p>
            <a:r>
              <a:rPr lang="cs-CZ" sz="2800" b="1" dirty="0" smtClean="0"/>
              <a:t>4</a:t>
            </a:r>
          </a:p>
          <a:p>
            <a:endParaRPr lang="cs-CZ" sz="2800" dirty="0"/>
          </a:p>
          <a:p>
            <a:r>
              <a:rPr lang="cs-CZ" sz="2800" b="1" dirty="0" smtClean="0"/>
              <a:t>5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err="1"/>
              <a:t>o</a:t>
            </a:r>
            <a:r>
              <a:rPr lang="cs-CZ" sz="2800" dirty="0" err="1" smtClean="0"/>
              <a:t>ne</a:t>
            </a:r>
            <a:endParaRPr lang="cs-CZ" sz="2800" dirty="0" smtClean="0"/>
          </a:p>
          <a:p>
            <a:endParaRPr lang="cs-CZ" dirty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wo</a:t>
            </a:r>
            <a:endParaRPr lang="cs-CZ" sz="2800" dirty="0" smtClean="0"/>
          </a:p>
          <a:p>
            <a:endParaRPr lang="cs-CZ" dirty="0"/>
          </a:p>
          <a:p>
            <a:r>
              <a:rPr lang="cs-CZ" sz="2800" dirty="0" err="1"/>
              <a:t>t</a:t>
            </a:r>
            <a:r>
              <a:rPr lang="cs-CZ" sz="2800" dirty="0" err="1" smtClean="0"/>
              <a:t>hree</a:t>
            </a:r>
            <a:endParaRPr lang="cs-CZ" sz="2800" dirty="0" smtClean="0"/>
          </a:p>
          <a:p>
            <a:endParaRPr lang="cs-CZ" dirty="0"/>
          </a:p>
          <a:p>
            <a:r>
              <a:rPr lang="cs-CZ" sz="2800" dirty="0" err="1"/>
              <a:t>f</a:t>
            </a:r>
            <a:r>
              <a:rPr lang="cs-CZ" sz="2800" dirty="0" err="1" smtClean="0"/>
              <a:t>our</a:t>
            </a:r>
            <a:endParaRPr lang="cs-CZ" sz="2800" dirty="0" smtClean="0"/>
          </a:p>
          <a:p>
            <a:endParaRPr lang="cs-CZ" dirty="0"/>
          </a:p>
          <a:p>
            <a:r>
              <a:rPr lang="cs-CZ" sz="2800" dirty="0" err="1" smtClean="0"/>
              <a:t>five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115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446205"/>
          </a:xfrm>
        </p:spPr>
        <p:txBody>
          <a:bodyPr/>
          <a:lstStyle/>
          <a:p>
            <a:endParaRPr lang="cs-CZ" dirty="0" smtClean="0"/>
          </a:p>
          <a:p>
            <a:r>
              <a:rPr lang="cs-CZ" sz="2800" dirty="0" smtClean="0"/>
              <a:t>6</a:t>
            </a:r>
          </a:p>
          <a:p>
            <a:endParaRPr lang="cs-CZ" dirty="0"/>
          </a:p>
          <a:p>
            <a:r>
              <a:rPr lang="cs-CZ" sz="2800" dirty="0" smtClean="0"/>
              <a:t>7</a:t>
            </a:r>
          </a:p>
          <a:p>
            <a:endParaRPr lang="cs-CZ" dirty="0"/>
          </a:p>
          <a:p>
            <a:r>
              <a:rPr lang="cs-CZ" sz="2800" dirty="0" smtClean="0"/>
              <a:t>8</a:t>
            </a:r>
          </a:p>
          <a:p>
            <a:endParaRPr lang="cs-CZ" dirty="0"/>
          </a:p>
          <a:p>
            <a:r>
              <a:rPr lang="cs-CZ" sz="2800" dirty="0" smtClean="0"/>
              <a:t>9</a:t>
            </a:r>
          </a:p>
          <a:p>
            <a:endParaRPr lang="cs-CZ" dirty="0"/>
          </a:p>
          <a:p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908720"/>
            <a:ext cx="4038600" cy="5472608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six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seven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eight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nine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0578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432048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Spoj čarou.</a:t>
            </a:r>
            <a:endParaRPr lang="cs-CZ" sz="1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1268760"/>
            <a:ext cx="4038600" cy="5112568"/>
          </a:xfrm>
        </p:spPr>
        <p:txBody>
          <a:bodyPr>
            <a:normAutofit/>
          </a:bodyPr>
          <a:lstStyle/>
          <a:p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smtClean="0"/>
              <a:t>ten</a:t>
            </a:r>
          </a:p>
          <a:p>
            <a:r>
              <a:rPr lang="cs-CZ" dirty="0" err="1" smtClean="0"/>
              <a:t>eight</a:t>
            </a:r>
            <a:endParaRPr lang="cs-CZ" dirty="0" smtClean="0"/>
          </a:p>
          <a:p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err="1" smtClean="0"/>
              <a:t>seven</a:t>
            </a:r>
            <a:endParaRPr lang="cs-CZ" dirty="0" smtClean="0"/>
          </a:p>
          <a:p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dirty="0" err="1" smtClean="0"/>
              <a:t>two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4008" y="1268760"/>
            <a:ext cx="4038600" cy="5112568"/>
          </a:xfrm>
        </p:spPr>
        <p:txBody>
          <a:bodyPr>
            <a:normAutofit/>
          </a:bodyPr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2 </a:t>
            </a:r>
          </a:p>
          <a:p>
            <a:r>
              <a:rPr lang="cs-CZ" dirty="0" smtClean="0"/>
              <a:t>3 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8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53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804704"/>
          </a:xfrm>
        </p:spPr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3520440" cy="4785395"/>
          </a:xfrm>
        </p:spPr>
        <p:txBody>
          <a:bodyPr>
            <a:normAutofit lnSpcReduction="10000"/>
          </a:bodyPr>
          <a:lstStyle/>
          <a:p>
            <a:r>
              <a:rPr lang="cs-CZ" dirty="0" err="1"/>
              <a:t>t</a:t>
            </a:r>
            <a:r>
              <a:rPr lang="cs-CZ" dirty="0" err="1" smtClean="0"/>
              <a:t>hree</a:t>
            </a:r>
            <a:r>
              <a:rPr lang="cs-CZ" dirty="0" smtClean="0"/>
              <a:t> - 3</a:t>
            </a: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en - 10</a:t>
            </a:r>
            <a:endParaRPr lang="cs-CZ" dirty="0"/>
          </a:p>
          <a:p>
            <a:r>
              <a:rPr lang="cs-CZ" dirty="0" err="1"/>
              <a:t>e</a:t>
            </a:r>
            <a:r>
              <a:rPr lang="cs-CZ" dirty="0" err="1" smtClean="0"/>
              <a:t>ight</a:t>
            </a:r>
            <a:r>
              <a:rPr lang="cs-CZ" dirty="0" smtClean="0"/>
              <a:t> - 8</a:t>
            </a:r>
            <a:endParaRPr lang="cs-CZ" dirty="0"/>
          </a:p>
          <a:p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- 1</a:t>
            </a:r>
            <a:endParaRPr lang="cs-CZ" dirty="0"/>
          </a:p>
          <a:p>
            <a:r>
              <a:rPr lang="cs-CZ" dirty="0" err="1"/>
              <a:t>f</a:t>
            </a:r>
            <a:r>
              <a:rPr lang="cs-CZ" dirty="0" err="1" smtClean="0"/>
              <a:t>our</a:t>
            </a:r>
            <a:r>
              <a:rPr lang="cs-CZ" dirty="0" smtClean="0"/>
              <a:t> - 4</a:t>
            </a:r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even</a:t>
            </a:r>
            <a:r>
              <a:rPr lang="cs-CZ" dirty="0" smtClean="0"/>
              <a:t> - 7</a:t>
            </a:r>
            <a:endParaRPr lang="cs-CZ" dirty="0"/>
          </a:p>
          <a:p>
            <a:r>
              <a:rPr lang="cs-CZ" dirty="0" err="1"/>
              <a:t>n</a:t>
            </a:r>
            <a:r>
              <a:rPr lang="cs-CZ" dirty="0" err="1" smtClean="0"/>
              <a:t>ine</a:t>
            </a:r>
            <a:r>
              <a:rPr lang="cs-CZ" dirty="0" smtClean="0"/>
              <a:t> - 9</a:t>
            </a:r>
            <a:endParaRPr lang="cs-CZ" dirty="0"/>
          </a:p>
          <a:p>
            <a:r>
              <a:rPr lang="cs-CZ" dirty="0" err="1"/>
              <a:t>s</a:t>
            </a:r>
            <a:r>
              <a:rPr lang="cs-CZ" dirty="0" err="1" smtClean="0"/>
              <a:t>ix</a:t>
            </a:r>
            <a:r>
              <a:rPr lang="cs-CZ" dirty="0" smtClean="0"/>
              <a:t> - 6</a:t>
            </a:r>
            <a:endParaRPr lang="cs-CZ" dirty="0"/>
          </a:p>
          <a:p>
            <a:r>
              <a:rPr lang="cs-CZ" dirty="0" err="1"/>
              <a:t>f</a:t>
            </a:r>
            <a:r>
              <a:rPr lang="cs-CZ" dirty="0" err="1" smtClean="0"/>
              <a:t>ive</a:t>
            </a:r>
            <a:r>
              <a:rPr lang="cs-CZ" dirty="0" smtClean="0"/>
              <a:t> - 5</a:t>
            </a:r>
            <a:endParaRPr lang="cs-CZ" dirty="0"/>
          </a:p>
          <a:p>
            <a:r>
              <a:rPr lang="cs-CZ" dirty="0" err="1"/>
              <a:t>t</a:t>
            </a:r>
            <a:r>
              <a:rPr lang="cs-CZ" dirty="0" err="1" smtClean="0"/>
              <a:t>wo</a:t>
            </a:r>
            <a:r>
              <a:rPr lang="cs-CZ" dirty="0" smtClean="0"/>
              <a:t> - 2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2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43204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doplňovačka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539552" y="1124744"/>
            <a:ext cx="4038600" cy="5256584"/>
          </a:xfrm>
        </p:spPr>
        <p:txBody>
          <a:bodyPr/>
          <a:lstStyle/>
          <a:p>
            <a:r>
              <a:rPr lang="cs-CZ" dirty="0" smtClean="0"/>
              <a:t>1   __ __ __</a:t>
            </a:r>
          </a:p>
          <a:p>
            <a:endParaRPr lang="cs-CZ" dirty="0"/>
          </a:p>
          <a:p>
            <a:r>
              <a:rPr lang="cs-CZ" dirty="0" smtClean="0"/>
              <a:t>2  __ __ __</a:t>
            </a:r>
          </a:p>
          <a:p>
            <a:endParaRPr lang="cs-CZ" dirty="0"/>
          </a:p>
          <a:p>
            <a:r>
              <a:rPr lang="cs-CZ" dirty="0" smtClean="0"/>
              <a:t>3  __ __ __ __ __</a:t>
            </a:r>
          </a:p>
          <a:p>
            <a:endParaRPr lang="cs-CZ" dirty="0"/>
          </a:p>
          <a:p>
            <a:r>
              <a:rPr lang="cs-CZ" dirty="0" smtClean="0"/>
              <a:t>4  __ __ __ __</a:t>
            </a:r>
          </a:p>
          <a:p>
            <a:endParaRPr lang="cs-CZ" dirty="0"/>
          </a:p>
          <a:p>
            <a:r>
              <a:rPr lang="cs-CZ" dirty="0" smtClean="0"/>
              <a:t>5  __ __ __ 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4008" y="1124744"/>
            <a:ext cx="4038600" cy="5230181"/>
          </a:xfrm>
        </p:spPr>
        <p:txBody>
          <a:bodyPr/>
          <a:lstStyle/>
          <a:p>
            <a:r>
              <a:rPr lang="cs-CZ" dirty="0" smtClean="0"/>
              <a:t>6  __ __ __</a:t>
            </a:r>
          </a:p>
          <a:p>
            <a:endParaRPr lang="cs-CZ" dirty="0"/>
          </a:p>
          <a:p>
            <a:r>
              <a:rPr lang="cs-CZ" dirty="0" smtClean="0"/>
              <a:t>7  __ __ __ __ __</a:t>
            </a:r>
          </a:p>
          <a:p>
            <a:endParaRPr lang="cs-CZ" dirty="0"/>
          </a:p>
          <a:p>
            <a:r>
              <a:rPr lang="cs-CZ" dirty="0" smtClean="0"/>
              <a:t>8  __ __ __ __ __</a:t>
            </a:r>
          </a:p>
          <a:p>
            <a:endParaRPr lang="cs-CZ" dirty="0"/>
          </a:p>
          <a:p>
            <a:r>
              <a:rPr lang="cs-CZ" dirty="0" smtClean="0"/>
              <a:t>9  __ __ __ __</a:t>
            </a:r>
          </a:p>
          <a:p>
            <a:endParaRPr lang="cs-CZ" dirty="0"/>
          </a:p>
          <a:p>
            <a:r>
              <a:rPr lang="cs-CZ" dirty="0" smtClean="0"/>
              <a:t>10  __ __ 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272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1- ONE                      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2 - TWO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3 - THREE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4 - FOUR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5 - FIVE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6 - SIX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7 - SEVEN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8 - EIGHT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9 - NINE</a:t>
            </a:r>
          </a:p>
          <a:p>
            <a:endParaRPr lang="cs-CZ" dirty="0" smtClean="0"/>
          </a:p>
          <a:p>
            <a:r>
              <a:rPr lang="cs-CZ" dirty="0" smtClean="0"/>
              <a:t>10 - TEN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81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65</TotalTime>
  <Words>195</Words>
  <Application>Microsoft Office PowerPoint</Application>
  <PresentationFormat>Předvádění na obrazovce (4:3)</PresentationFormat>
  <Paragraphs>119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Anotace: Prezentace slouží k výuce nové  slovní zásoby a                  jejímu procvičení.                  Je určena žákům 7. ročníku.                  VM byl vytvořen v listopadu 2011.</vt:lpstr>
      <vt:lpstr>NUMBERS 1-10</vt:lpstr>
      <vt:lpstr>Prezentace aplikace PowerPoint</vt:lpstr>
      <vt:lpstr>Spoj čarou.</vt:lpstr>
      <vt:lpstr>Řešení.</vt:lpstr>
      <vt:lpstr>doplňovačka</vt:lpstr>
      <vt:lpstr>Řešení.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Alenka</dc:creator>
  <cp:lastModifiedBy>PC-1SLG</cp:lastModifiedBy>
  <cp:revision>11</cp:revision>
  <dcterms:created xsi:type="dcterms:W3CDTF">2011-05-16T12:15:54Z</dcterms:created>
  <dcterms:modified xsi:type="dcterms:W3CDTF">2012-06-22T05:37:13Z</dcterms:modified>
</cp:coreProperties>
</file>