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0" r:id="rId2"/>
    <p:sldId id="256" r:id="rId3"/>
    <p:sldId id="261" r:id="rId4"/>
    <p:sldId id="259" r:id="rId5"/>
    <p:sldId id="258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6E25E649-3F16-4E02-A733-19D2CDBF48F0}" styleName="Střední styl 3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8EC20E35-A176-4012-BC5E-935CFFF8708E}" styleName="Styl Středně sytá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1916832"/>
            <a:ext cx="6400800" cy="3120752"/>
          </a:xfrm>
        </p:spPr>
        <p:txBody>
          <a:bodyPr>
            <a:normAutofit/>
          </a:bodyPr>
          <a:lstStyle/>
          <a:p>
            <a:endParaRPr lang="cs-CZ" sz="2600" dirty="0" smtClean="0"/>
          </a:p>
          <a:p>
            <a:pPr algn="ctr"/>
            <a:r>
              <a:rPr lang="cs-CZ" sz="2600" dirty="0" smtClean="0"/>
              <a:t>ZŠP a ZŠS Uherský Brod</a:t>
            </a:r>
          </a:p>
          <a:p>
            <a:pPr algn="ctr"/>
            <a:r>
              <a:rPr lang="cs-CZ" sz="2600" dirty="0" smtClean="0"/>
              <a:t> </a:t>
            </a:r>
            <a:r>
              <a:rPr lang="cs-CZ" sz="2600" dirty="0"/>
              <a:t>projekt č. </a:t>
            </a:r>
            <a:r>
              <a:rPr lang="cs-CZ" sz="2600" dirty="0" smtClean="0"/>
              <a:t>CZ.1.07/1.4.00/21.0961</a:t>
            </a:r>
          </a:p>
          <a:p>
            <a:endParaRPr lang="cs-CZ" sz="2600" dirty="0" smtClean="0"/>
          </a:p>
          <a:p>
            <a:pPr algn="ctr"/>
            <a:r>
              <a:rPr lang="cs-CZ" sz="2600" dirty="0" smtClean="0"/>
              <a:t>   Angličtina pro 2. stupeň</a:t>
            </a:r>
          </a:p>
          <a:p>
            <a:pPr algn="ctr"/>
            <a:r>
              <a:rPr lang="cs-CZ" sz="2400" dirty="0" smtClean="0"/>
              <a:t>Č. </a:t>
            </a:r>
            <a:r>
              <a:rPr lang="cs-CZ" sz="2400" dirty="0" err="1" smtClean="0"/>
              <a:t>DUMu</a:t>
            </a:r>
            <a:r>
              <a:rPr lang="cs-CZ" sz="2400" dirty="0" smtClean="0"/>
              <a:t>:  VY_22_INOVACE_11_THE HOUSE II </a:t>
            </a:r>
            <a:endParaRPr lang="cs-CZ" sz="2600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64088" y="1916832"/>
            <a:ext cx="2999284" cy="1470025"/>
          </a:xfrm>
        </p:spPr>
        <p:txBody>
          <a:bodyPr>
            <a:normAutofit/>
          </a:bodyPr>
          <a:lstStyle/>
          <a:p>
            <a:pPr marL="182880" indent="0" algn="ctr">
              <a:buNone/>
            </a:pPr>
            <a:r>
              <a:rPr lang="cs-CZ" sz="3600" dirty="0" smtClean="0"/>
              <a:t>                      </a:t>
            </a:r>
            <a:endParaRPr lang="cs-CZ" sz="36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5920" y="40466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51520" y="4821309"/>
            <a:ext cx="87849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                          Autor:  </a:t>
            </a:r>
            <a:r>
              <a:rPr lang="cs-CZ" dirty="0" smtClean="0"/>
              <a:t>Mgr. Renata </a:t>
            </a:r>
            <a:r>
              <a:rPr lang="cs-CZ" dirty="0" err="1" smtClean="0"/>
              <a:t>Václavíčková</a:t>
            </a:r>
            <a:r>
              <a:rPr lang="cs-CZ" dirty="0" smtClean="0"/>
              <a:t>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661999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7504" y="548680"/>
            <a:ext cx="8640960" cy="4104455"/>
          </a:xfrm>
        </p:spPr>
        <p:txBody>
          <a:bodyPr/>
          <a:lstStyle/>
          <a:p>
            <a:r>
              <a:rPr lang="cs-CZ" sz="2000" dirty="0" smtClean="0"/>
              <a:t>Anotace: Prezentace slouží k procvičení slovní zásoby tématu                   </a:t>
            </a:r>
            <a:br>
              <a:rPr lang="cs-CZ" sz="2000" dirty="0" smtClean="0"/>
            </a:br>
            <a:r>
              <a:rPr lang="cs-CZ" sz="2000" dirty="0" smtClean="0"/>
              <a:t>               „HOUSE“.</a:t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               Je určena žákům 9. ročníku.</a:t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               Období vytvoření výukového materiálu – prosinec 2011.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115527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289" y="6165304"/>
            <a:ext cx="6512511" cy="360040"/>
          </a:xfrm>
        </p:spPr>
        <p:txBody>
          <a:bodyPr/>
          <a:lstStyle/>
          <a:p>
            <a:r>
              <a:rPr lang="cs-CZ" sz="2400" dirty="0" smtClean="0"/>
              <a:t>Překládej.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11560" y="332656"/>
            <a:ext cx="3878143" cy="5760640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cs-CZ" sz="2000" dirty="0"/>
              <a:t>pokoj</a:t>
            </a:r>
          </a:p>
          <a:p>
            <a:pPr>
              <a:lnSpc>
                <a:spcPct val="90000"/>
              </a:lnSpc>
            </a:pPr>
            <a:r>
              <a:rPr lang="cs-CZ" sz="2000" dirty="0"/>
              <a:t>WC</a:t>
            </a:r>
          </a:p>
          <a:p>
            <a:pPr>
              <a:lnSpc>
                <a:spcPct val="90000"/>
              </a:lnSpc>
            </a:pPr>
            <a:r>
              <a:rPr lang="cs-CZ" sz="2000" dirty="0"/>
              <a:t>k</a:t>
            </a:r>
            <a:r>
              <a:rPr lang="cs-CZ" sz="2000" dirty="0" smtClean="0"/>
              <a:t>uchyň</a:t>
            </a:r>
          </a:p>
          <a:p>
            <a:pPr>
              <a:lnSpc>
                <a:spcPct val="90000"/>
              </a:lnSpc>
            </a:pPr>
            <a:r>
              <a:rPr lang="cs-CZ" sz="2000" dirty="0" smtClean="0"/>
              <a:t>židle</a:t>
            </a:r>
            <a:endParaRPr lang="cs-CZ" sz="2000" dirty="0"/>
          </a:p>
          <a:p>
            <a:pPr>
              <a:lnSpc>
                <a:spcPct val="90000"/>
              </a:lnSpc>
            </a:pPr>
            <a:r>
              <a:rPr lang="cs-CZ" sz="2000" dirty="0"/>
              <a:t>obývací pokoj</a:t>
            </a:r>
          </a:p>
          <a:p>
            <a:pPr>
              <a:lnSpc>
                <a:spcPct val="90000"/>
              </a:lnSpc>
            </a:pPr>
            <a:r>
              <a:rPr lang="cs-CZ" sz="2000" dirty="0"/>
              <a:t>s</a:t>
            </a:r>
            <a:r>
              <a:rPr lang="cs-CZ" sz="2000" dirty="0" smtClean="0"/>
              <a:t>chody</a:t>
            </a:r>
          </a:p>
          <a:p>
            <a:pPr>
              <a:lnSpc>
                <a:spcPct val="90000"/>
              </a:lnSpc>
            </a:pPr>
            <a:r>
              <a:rPr lang="cs-CZ" sz="2000" dirty="0" smtClean="0"/>
              <a:t>stůl</a:t>
            </a:r>
            <a:endParaRPr lang="cs-CZ" sz="2000" dirty="0"/>
          </a:p>
          <a:p>
            <a:pPr>
              <a:lnSpc>
                <a:spcPct val="90000"/>
              </a:lnSpc>
            </a:pPr>
            <a:r>
              <a:rPr lang="cs-CZ" sz="2000" dirty="0"/>
              <a:t>chodba</a:t>
            </a:r>
          </a:p>
          <a:p>
            <a:pPr>
              <a:lnSpc>
                <a:spcPct val="90000"/>
              </a:lnSpc>
            </a:pPr>
            <a:r>
              <a:rPr lang="cs-CZ" sz="2000" dirty="0"/>
              <a:t>d</a:t>
            </a:r>
            <a:r>
              <a:rPr lang="cs-CZ" sz="2000" dirty="0" smtClean="0"/>
              <a:t>ům</a:t>
            </a:r>
          </a:p>
          <a:p>
            <a:pPr>
              <a:lnSpc>
                <a:spcPct val="90000"/>
              </a:lnSpc>
            </a:pPr>
            <a:r>
              <a:rPr lang="cs-CZ" sz="2000" dirty="0" smtClean="0"/>
              <a:t>okno</a:t>
            </a:r>
            <a:endParaRPr lang="cs-CZ" sz="2000" dirty="0"/>
          </a:p>
          <a:p>
            <a:pPr>
              <a:lnSpc>
                <a:spcPct val="90000"/>
              </a:lnSpc>
            </a:pPr>
            <a:r>
              <a:rPr lang="cs-CZ" sz="2000" dirty="0"/>
              <a:t>koupelna</a:t>
            </a:r>
          </a:p>
          <a:p>
            <a:pPr>
              <a:lnSpc>
                <a:spcPct val="90000"/>
              </a:lnSpc>
            </a:pPr>
            <a:r>
              <a:rPr lang="cs-CZ" sz="2000" dirty="0"/>
              <a:t>zahrada</a:t>
            </a:r>
          </a:p>
          <a:p>
            <a:pPr>
              <a:lnSpc>
                <a:spcPct val="90000"/>
              </a:lnSpc>
            </a:pPr>
            <a:r>
              <a:rPr lang="cs-CZ" sz="2000" dirty="0"/>
              <a:t>garáž</a:t>
            </a:r>
          </a:p>
          <a:p>
            <a:pPr>
              <a:lnSpc>
                <a:spcPct val="90000"/>
              </a:lnSpc>
            </a:pPr>
            <a:r>
              <a:rPr lang="cs-CZ" sz="2000" dirty="0"/>
              <a:t>l</a:t>
            </a:r>
            <a:r>
              <a:rPr lang="cs-CZ" sz="2000" dirty="0" smtClean="0"/>
              <a:t>ožnice</a:t>
            </a:r>
          </a:p>
          <a:p>
            <a:pPr>
              <a:lnSpc>
                <a:spcPct val="90000"/>
              </a:lnSpc>
            </a:pPr>
            <a:r>
              <a:rPr lang="cs-CZ" sz="2000" dirty="0" smtClean="0"/>
              <a:t>postel</a:t>
            </a:r>
            <a:endParaRPr lang="cs-CZ" sz="2000" dirty="0"/>
          </a:p>
          <a:p>
            <a:r>
              <a:rPr lang="cs-CZ" dirty="0" smtClean="0"/>
              <a:t>dveře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4645152" y="188640"/>
            <a:ext cx="4031304" cy="5832648"/>
          </a:xfrm>
        </p:spPr>
        <p:txBody>
          <a:bodyPr>
            <a:noAutofit/>
          </a:bodyPr>
          <a:lstStyle/>
          <a:p>
            <a:r>
              <a:rPr lang="cs-CZ" sz="1800" dirty="0" smtClean="0"/>
              <a:t>ROOM</a:t>
            </a:r>
          </a:p>
          <a:p>
            <a:r>
              <a:rPr lang="cs-CZ" sz="1800" dirty="0" smtClean="0"/>
              <a:t>TOILET</a:t>
            </a:r>
          </a:p>
          <a:p>
            <a:r>
              <a:rPr lang="cs-CZ" sz="1800" dirty="0" smtClean="0"/>
              <a:t>KITCHEN</a:t>
            </a:r>
          </a:p>
          <a:p>
            <a:r>
              <a:rPr lang="cs-CZ" sz="1800" dirty="0" smtClean="0"/>
              <a:t>CHAIR</a:t>
            </a:r>
          </a:p>
          <a:p>
            <a:r>
              <a:rPr lang="cs-CZ" sz="1800" dirty="0" smtClean="0"/>
              <a:t>LIVING ROOM</a:t>
            </a:r>
          </a:p>
          <a:p>
            <a:r>
              <a:rPr lang="cs-CZ" sz="1800" dirty="0" smtClean="0"/>
              <a:t>STAIRS</a:t>
            </a:r>
          </a:p>
          <a:p>
            <a:r>
              <a:rPr lang="cs-CZ" sz="1800" dirty="0" smtClean="0"/>
              <a:t>TABLE</a:t>
            </a:r>
          </a:p>
          <a:p>
            <a:r>
              <a:rPr lang="cs-CZ" sz="1800" dirty="0" smtClean="0"/>
              <a:t>HALL</a:t>
            </a:r>
          </a:p>
          <a:p>
            <a:r>
              <a:rPr lang="cs-CZ" sz="1800" dirty="0" smtClean="0"/>
              <a:t>HOUSE</a:t>
            </a:r>
          </a:p>
          <a:p>
            <a:r>
              <a:rPr lang="cs-CZ" sz="1800" dirty="0" smtClean="0"/>
              <a:t>WINDOW</a:t>
            </a:r>
          </a:p>
          <a:p>
            <a:r>
              <a:rPr lang="cs-CZ" sz="1800" dirty="0" smtClean="0"/>
              <a:t>BATHROOM</a:t>
            </a:r>
          </a:p>
          <a:p>
            <a:r>
              <a:rPr lang="cs-CZ" sz="1800" dirty="0" smtClean="0"/>
              <a:t>GARDEN</a:t>
            </a:r>
          </a:p>
          <a:p>
            <a:r>
              <a:rPr lang="cs-CZ" sz="1800" dirty="0" smtClean="0"/>
              <a:t>GARAGE</a:t>
            </a:r>
          </a:p>
          <a:p>
            <a:r>
              <a:rPr lang="cs-CZ" sz="1800" dirty="0" smtClean="0"/>
              <a:t>BEDROOM</a:t>
            </a:r>
          </a:p>
          <a:p>
            <a:r>
              <a:rPr lang="cs-CZ" sz="1800" dirty="0" smtClean="0"/>
              <a:t>BED</a:t>
            </a:r>
          </a:p>
          <a:p>
            <a:r>
              <a:rPr lang="cs-CZ" sz="1800" dirty="0" smtClean="0"/>
              <a:t>DOOR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15305918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>
          <a:xfrm>
            <a:off x="395536" y="332656"/>
            <a:ext cx="7880663" cy="432048"/>
          </a:xfrm>
        </p:spPr>
        <p:txBody>
          <a:bodyPr/>
          <a:lstStyle/>
          <a:p>
            <a:pPr algn="l"/>
            <a:r>
              <a:rPr lang="cs-CZ" sz="2400"/>
              <a:t>Co doplníš?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395288" y="908720"/>
            <a:ext cx="8229600" cy="5544469"/>
          </a:xfrm>
        </p:spPr>
        <p:txBody>
          <a:bodyPr>
            <a:normAutofit/>
          </a:bodyPr>
          <a:lstStyle/>
          <a:p>
            <a:r>
              <a:rPr lang="cs-CZ" sz="2800" dirty="0"/>
              <a:t>__ __ __ __ R __</a:t>
            </a:r>
          </a:p>
          <a:p>
            <a:r>
              <a:rPr lang="cs-CZ" sz="2800" dirty="0"/>
              <a:t>__  __  __  __ G  __</a:t>
            </a:r>
          </a:p>
          <a:p>
            <a:r>
              <a:rPr lang="cs-CZ" sz="2800" dirty="0"/>
              <a:t>__ I __ __ __ __ __</a:t>
            </a:r>
          </a:p>
          <a:p>
            <a:r>
              <a:rPr lang="cs-CZ" sz="2800" dirty="0"/>
              <a:t>__ __ __ __ __ __ M</a:t>
            </a:r>
          </a:p>
          <a:p>
            <a:r>
              <a:rPr lang="cs-CZ" sz="2800" dirty="0"/>
              <a:t>__ __ __ __ E</a:t>
            </a:r>
          </a:p>
          <a:p>
            <a:r>
              <a:rPr lang="cs-CZ" sz="2800" dirty="0"/>
              <a:t>__ __ __ L __ __</a:t>
            </a:r>
          </a:p>
          <a:p>
            <a:r>
              <a:rPr lang="cs-CZ" sz="2800" dirty="0"/>
              <a:t>__ __ T__ __ __ __ __</a:t>
            </a:r>
          </a:p>
          <a:p>
            <a:r>
              <a:rPr lang="cs-CZ" sz="2800" dirty="0"/>
              <a:t>__ __ L __</a:t>
            </a:r>
          </a:p>
          <a:p>
            <a:r>
              <a:rPr lang="cs-CZ" sz="2800" dirty="0"/>
              <a:t>__ __ V __ __ __   __ __ __ M</a:t>
            </a:r>
          </a:p>
          <a:p>
            <a:r>
              <a:rPr lang="cs-CZ" sz="2800" dirty="0"/>
              <a:t>__ __ __ D __ __</a:t>
            </a:r>
          </a:p>
        </p:txBody>
      </p:sp>
    </p:spTree>
    <p:extLst>
      <p:ext uri="{BB962C8B-B14F-4D97-AF65-F5344CB8AC3E}">
        <p14:creationId xmlns:p14="http://schemas.microsoft.com/office/powerpoint/2010/main" val="895912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>
          <a:xfrm>
            <a:off x="2843808" y="274638"/>
            <a:ext cx="2952328" cy="633412"/>
          </a:xfrm>
        </p:spPr>
        <p:txBody>
          <a:bodyPr/>
          <a:lstStyle/>
          <a:p>
            <a:pPr marL="0" indent="0">
              <a:buNone/>
            </a:pPr>
            <a:r>
              <a:rPr lang="cs-CZ" sz="2000" dirty="0"/>
              <a:t>Řešení - doplňovačka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457200" y="1052735"/>
            <a:ext cx="8229600" cy="5073427"/>
          </a:xfrm>
        </p:spPr>
        <p:txBody>
          <a:bodyPr/>
          <a:lstStyle/>
          <a:p>
            <a:r>
              <a:rPr lang="cs-CZ" sz="2400" dirty="0" err="1"/>
              <a:t>stairs</a:t>
            </a:r>
            <a:endParaRPr lang="cs-CZ" sz="2400" dirty="0"/>
          </a:p>
          <a:p>
            <a:r>
              <a:rPr lang="cs-CZ" sz="2400" dirty="0" err="1"/>
              <a:t>garage</a:t>
            </a:r>
            <a:endParaRPr lang="cs-CZ" sz="2400" dirty="0"/>
          </a:p>
          <a:p>
            <a:r>
              <a:rPr lang="cs-CZ" sz="2400" dirty="0" err="1"/>
              <a:t>kitchen</a:t>
            </a:r>
            <a:endParaRPr lang="cs-CZ" sz="2400" dirty="0"/>
          </a:p>
          <a:p>
            <a:r>
              <a:rPr lang="cs-CZ" sz="2400" dirty="0" err="1"/>
              <a:t>bedroom</a:t>
            </a:r>
            <a:endParaRPr lang="cs-CZ" sz="2400" dirty="0"/>
          </a:p>
          <a:p>
            <a:r>
              <a:rPr lang="cs-CZ" sz="2400" dirty="0"/>
              <a:t>house</a:t>
            </a:r>
          </a:p>
          <a:p>
            <a:r>
              <a:rPr lang="cs-CZ" sz="2400" dirty="0" err="1"/>
              <a:t>toilet</a:t>
            </a:r>
            <a:endParaRPr lang="cs-CZ" sz="2400" dirty="0"/>
          </a:p>
          <a:p>
            <a:r>
              <a:rPr lang="cs-CZ" sz="2400" dirty="0" err="1"/>
              <a:t>bathroom</a:t>
            </a:r>
            <a:endParaRPr lang="cs-CZ" sz="2400" dirty="0"/>
          </a:p>
          <a:p>
            <a:r>
              <a:rPr lang="cs-CZ" sz="2400" dirty="0" err="1"/>
              <a:t>hall</a:t>
            </a:r>
            <a:endParaRPr lang="cs-CZ" sz="2400" dirty="0"/>
          </a:p>
          <a:p>
            <a:r>
              <a:rPr lang="cs-CZ" sz="2400" dirty="0" err="1"/>
              <a:t>living</a:t>
            </a:r>
            <a:r>
              <a:rPr lang="cs-CZ" sz="2400" dirty="0"/>
              <a:t> </a:t>
            </a:r>
            <a:r>
              <a:rPr lang="cs-CZ" sz="2400" dirty="0" err="1"/>
              <a:t>room</a:t>
            </a:r>
            <a:endParaRPr lang="cs-CZ" sz="2400" dirty="0"/>
          </a:p>
          <a:p>
            <a:r>
              <a:rPr lang="cs-CZ" sz="2400" dirty="0"/>
              <a:t>garden</a:t>
            </a:r>
          </a:p>
        </p:txBody>
      </p:sp>
    </p:spTree>
    <p:extLst>
      <p:ext uri="{BB962C8B-B14F-4D97-AF65-F5344CB8AC3E}">
        <p14:creationId xmlns:p14="http://schemas.microsoft.com/office/powerpoint/2010/main" val="3263538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39752" y="5877272"/>
            <a:ext cx="6512511" cy="504056"/>
          </a:xfrm>
        </p:spPr>
        <p:txBody>
          <a:bodyPr/>
          <a:lstStyle/>
          <a:p>
            <a:r>
              <a:rPr lang="cs-CZ" sz="2400" dirty="0" smtClean="0"/>
              <a:t>Pracuj dle pokynů učitele.</a:t>
            </a:r>
            <a:endParaRPr lang="cs-CZ" sz="24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1712996569"/>
              </p:ext>
            </p:extLst>
          </p:nvPr>
        </p:nvGraphicFramePr>
        <p:xfrm>
          <a:off x="1115616" y="980728"/>
          <a:ext cx="7316790" cy="4345719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1484784"/>
                <a:gridCol w="1944216"/>
                <a:gridCol w="1944216"/>
                <a:gridCol w="1943574"/>
              </a:tblGrid>
              <a:tr h="105233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  </a:t>
                      </a:r>
                    </a:p>
                    <a:p>
                      <a:pPr algn="ctr"/>
                      <a:r>
                        <a:rPr lang="cs-CZ" sz="2400" dirty="0" smtClean="0"/>
                        <a:t>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r>
                        <a:rPr lang="cs-CZ" sz="2400" dirty="0" smtClean="0"/>
                        <a:t>         B</a:t>
                      </a:r>
                    </a:p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r>
                        <a:rPr lang="cs-CZ" sz="2400" dirty="0" smtClean="0"/>
                        <a:t>        C</a:t>
                      </a:r>
                      <a:endParaRPr lang="cs-CZ" sz="2400" dirty="0"/>
                    </a:p>
                  </a:txBody>
                  <a:tcPr/>
                </a:tc>
              </a:tr>
              <a:tr h="1052333"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sz="2400" dirty="0" smtClean="0"/>
                        <a:t>1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CHODBA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WC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POKOJ</a:t>
                      </a:r>
                      <a:endParaRPr lang="cs-CZ" dirty="0"/>
                    </a:p>
                  </a:txBody>
                  <a:tcPr/>
                </a:tc>
              </a:tr>
              <a:tr h="1052333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sz="2400" dirty="0" smtClean="0"/>
                        <a:t>      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DVEŘE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STŮL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POSTEL</a:t>
                      </a:r>
                      <a:endParaRPr lang="cs-CZ" dirty="0"/>
                    </a:p>
                  </a:txBody>
                  <a:tcPr/>
                </a:tc>
              </a:tr>
              <a:tr h="1052333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</a:t>
                      </a:r>
                      <a:r>
                        <a:rPr lang="cs-CZ" sz="2400" dirty="0" smtClean="0"/>
                        <a:t>    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DŮM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OKNO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ŽIDLE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98156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289" y="5877272"/>
            <a:ext cx="7027183" cy="576064"/>
          </a:xfrm>
        </p:spPr>
        <p:txBody>
          <a:bodyPr/>
          <a:lstStyle/>
          <a:p>
            <a:r>
              <a:rPr lang="cs-CZ" sz="2400" dirty="0" smtClean="0"/>
              <a:t>Pracuj dle pokynů učitele.</a:t>
            </a:r>
            <a:endParaRPr lang="cs-CZ" sz="2400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999815084"/>
              </p:ext>
            </p:extLst>
          </p:nvPr>
        </p:nvGraphicFramePr>
        <p:xfrm>
          <a:off x="683568" y="764704"/>
          <a:ext cx="7848109" cy="4622394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1296144"/>
                <a:gridCol w="2160240"/>
                <a:gridCol w="2232248"/>
                <a:gridCol w="2159477"/>
              </a:tblGrid>
              <a:tr h="105233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pPr algn="ctr"/>
                      <a:r>
                        <a:rPr lang="cs-CZ" sz="2400" dirty="0" smtClean="0"/>
                        <a:t>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sz="2400" dirty="0" smtClean="0"/>
                        <a:t>B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sz="2400" dirty="0" smtClean="0"/>
                        <a:t>C</a:t>
                      </a:r>
                      <a:endParaRPr lang="cs-CZ" sz="2400" dirty="0"/>
                    </a:p>
                  </a:txBody>
                  <a:tcPr/>
                </a:tc>
              </a:tr>
              <a:tr h="1212781">
                <a:tc>
                  <a:txBody>
                    <a:bodyPr/>
                    <a:lstStyle/>
                    <a:p>
                      <a:pPr algn="ctr"/>
                      <a:endParaRPr lang="cs-CZ" sz="2400" dirty="0" smtClean="0"/>
                    </a:p>
                    <a:p>
                      <a:pPr algn="ctr"/>
                      <a:r>
                        <a:rPr lang="cs-CZ" sz="2400" dirty="0" smtClean="0"/>
                        <a:t>1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BEDROOM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GARAGE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KITCHEN</a:t>
                      </a:r>
                      <a:endParaRPr lang="cs-CZ" dirty="0"/>
                    </a:p>
                  </a:txBody>
                  <a:tcPr/>
                </a:tc>
              </a:tr>
              <a:tr h="116856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baseline="0" dirty="0" smtClean="0"/>
                        <a:t>     </a:t>
                      </a:r>
                      <a:r>
                        <a:rPr lang="cs-CZ" sz="2400" baseline="0" dirty="0" smtClean="0"/>
                        <a:t>  2</a:t>
                      </a:r>
                      <a:endParaRPr lang="cs-CZ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FLAT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LIVING ROOM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FLOOR</a:t>
                      </a:r>
                      <a:endParaRPr lang="cs-CZ" dirty="0"/>
                    </a:p>
                  </a:txBody>
                  <a:tcPr/>
                </a:tc>
              </a:tr>
              <a:tr h="1052333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    </a:t>
                      </a:r>
                      <a:r>
                        <a:rPr lang="cs-CZ" sz="2400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STAIRS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GARDEN</a:t>
                      </a:r>
                    </a:p>
                    <a:p>
                      <a:pPr algn="ctr"/>
                      <a:endParaRPr lang="cs-CZ" dirty="0" smtClean="0"/>
                    </a:p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BATHROOM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744775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83568" y="764704"/>
            <a:ext cx="7416824" cy="3474720"/>
          </a:xfrm>
        </p:spPr>
        <p:txBody>
          <a:bodyPr/>
          <a:lstStyle/>
          <a:p>
            <a:pPr marL="18288" indent="0">
              <a:buNone/>
            </a:pPr>
            <a:r>
              <a:rPr lang="cs-CZ" dirty="0"/>
              <a:t>INFORMACE K POUŽITÍ TABULEK – možnosti:</a:t>
            </a:r>
          </a:p>
          <a:p>
            <a:pPr>
              <a:buFontTx/>
              <a:buChar char="-"/>
            </a:pPr>
            <a:r>
              <a:rPr lang="cs-CZ" dirty="0"/>
              <a:t>učitel říká souřadnice, žák slovo vyhledá a přeloží</a:t>
            </a:r>
          </a:p>
          <a:p>
            <a:pPr>
              <a:buFontTx/>
              <a:buChar char="-"/>
            </a:pPr>
            <a:r>
              <a:rPr lang="cs-CZ" dirty="0"/>
              <a:t>žáci čtou slova po řádcích nebo sloupcích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8179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97</TotalTime>
  <Words>229</Words>
  <Application>Microsoft Office PowerPoint</Application>
  <PresentationFormat>Předvádění na obrazovce (4:3)</PresentationFormat>
  <Paragraphs>131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Aerodynamika</vt:lpstr>
      <vt:lpstr>                      </vt:lpstr>
      <vt:lpstr>Anotace: Prezentace slouží k procvičení slovní zásoby tématu                                   „HOUSE“.                 Je určena žákům 9. ročníku.                 Období vytvoření výukového materiálu – prosinec 2011.</vt:lpstr>
      <vt:lpstr>Překládej.</vt:lpstr>
      <vt:lpstr>Co doplníš?</vt:lpstr>
      <vt:lpstr>Řešení - doplňovačka</vt:lpstr>
      <vt:lpstr>Pracuj dle pokynů učitele.</vt:lpstr>
      <vt:lpstr>Pracuj dle pokynů učitele.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 </dc:title>
  <dc:creator>PC-1SLG</dc:creator>
  <cp:lastModifiedBy>PC-1SLG</cp:lastModifiedBy>
  <cp:revision>10</cp:revision>
  <dcterms:created xsi:type="dcterms:W3CDTF">2011-12-09T02:24:42Z</dcterms:created>
  <dcterms:modified xsi:type="dcterms:W3CDTF">2012-06-22T05:39:47Z</dcterms:modified>
</cp:coreProperties>
</file>