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683568" y="1916832"/>
            <a:ext cx="7992888" cy="39604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pPr algn="ctr"/>
            <a:r>
              <a:rPr lang="cs-CZ" dirty="0" smtClean="0"/>
              <a:t>ZŠP a ZŠS Uherský Brod</a:t>
            </a:r>
          </a:p>
          <a:p>
            <a:pPr algn="ctr"/>
            <a:r>
              <a:rPr lang="cs-CZ" dirty="0" smtClean="0"/>
              <a:t> projekt č. CZ.1.07/1.4.00/21.0961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Angličtina pro 2. stupeň</a:t>
            </a:r>
          </a:p>
          <a:p>
            <a:pPr algn="ctr"/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VY_22_INOVACE_13_Sloveso TO BE 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Autor: </a:t>
            </a:r>
            <a:r>
              <a:rPr lang="cs-CZ" dirty="0" smtClean="0"/>
              <a:t>Mgr. Renata </a:t>
            </a:r>
            <a:r>
              <a:rPr lang="cs-CZ" dirty="0" err="1" smtClean="0"/>
              <a:t>Václavíčková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4"/>
            <a:ext cx="5485224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9556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530352"/>
            <a:ext cx="8424936" cy="10264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Anotace: Prezentace slouží k procvičení slovesa TO BE (být). </a:t>
            </a:r>
          </a:p>
          <a:p>
            <a:pPr marL="0" indent="0">
              <a:buNone/>
            </a:pPr>
            <a:r>
              <a:rPr lang="cs-CZ" sz="2000" dirty="0" smtClean="0"/>
              <a:t>              Je určena žákům 7. – 9. ročníku.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VM byl vytvořen v prosinci 2011.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52610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130896"/>
          </a:xfrm>
        </p:spPr>
        <p:txBody>
          <a:bodyPr>
            <a:normAutofit fontScale="92500"/>
          </a:bodyPr>
          <a:lstStyle/>
          <a:p>
            <a:r>
              <a:rPr lang="cs-CZ" sz="2200" dirty="0" smtClean="0"/>
              <a:t>Z každého sloupce vyber vždy 1 slovo a vytvoř větu.  </a:t>
            </a:r>
            <a:r>
              <a:rPr lang="cs-CZ" sz="2200" u="sng" dirty="0" smtClean="0"/>
              <a:t>(Celkem 6 vět. = každé slovo použij jen jednou!)___</a:t>
            </a:r>
          </a:p>
          <a:p>
            <a:endParaRPr lang="cs-CZ" sz="2000" u="sng" dirty="0" smtClean="0"/>
          </a:p>
          <a:p>
            <a:pPr marL="0" indent="0">
              <a:buNone/>
            </a:pPr>
            <a:endParaRPr lang="cs-CZ" sz="2000" u="sng" dirty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they</a:t>
            </a:r>
            <a:r>
              <a:rPr lang="cs-CZ" dirty="0" smtClean="0"/>
              <a:t>                                         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err="1" smtClean="0"/>
              <a:t>you</a:t>
            </a:r>
            <a:r>
              <a:rPr lang="cs-CZ" dirty="0" smtClean="0"/>
              <a:t>                  IS                     in Prague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he                                          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err="1" smtClean="0"/>
              <a:t>we</a:t>
            </a:r>
            <a:r>
              <a:rPr lang="cs-CZ" dirty="0" smtClean="0"/>
              <a:t>                  ARE                    a </a:t>
            </a:r>
            <a:r>
              <a:rPr lang="cs-CZ" dirty="0" err="1" smtClean="0"/>
              <a:t>teacher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err="1" smtClean="0"/>
              <a:t>it</a:t>
            </a:r>
            <a:r>
              <a:rPr lang="cs-CZ" dirty="0" smtClean="0"/>
              <a:t>                                             Lucy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err="1" smtClean="0"/>
              <a:t>you</a:t>
            </a:r>
            <a:r>
              <a:rPr lang="cs-CZ" dirty="0" smtClean="0"/>
              <a:t>                 AM                     </a:t>
            </a:r>
            <a:r>
              <a:rPr lang="cs-CZ" dirty="0"/>
              <a:t> </a:t>
            </a:r>
            <a:r>
              <a:rPr lang="cs-CZ" dirty="0" smtClean="0"/>
              <a:t>a box</a:t>
            </a:r>
          </a:p>
          <a:p>
            <a:pPr marL="0" indent="0">
              <a:buNone/>
            </a:pPr>
            <a:r>
              <a:rPr lang="cs-CZ" dirty="0" smtClean="0"/>
              <a:t>       I                                              </a:t>
            </a:r>
            <a:r>
              <a:rPr lang="cs-CZ" dirty="0" err="1" smtClean="0"/>
              <a:t>people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err="1" smtClean="0"/>
              <a:t>she</a:t>
            </a:r>
            <a:r>
              <a:rPr lang="cs-CZ" dirty="0" smtClean="0"/>
              <a:t>                                           </a:t>
            </a:r>
            <a:r>
              <a:rPr lang="cs-CZ" dirty="0" err="1" smtClean="0"/>
              <a:t>new</a:t>
            </a:r>
            <a:endParaRPr lang="cs-CZ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23325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8018088" cy="4914872"/>
          </a:xfrm>
        </p:spPr>
        <p:txBody>
          <a:bodyPr>
            <a:normAutofit fontScale="77500" lnSpcReduction="20000"/>
          </a:bodyPr>
          <a:lstStyle/>
          <a:p>
            <a:r>
              <a:rPr lang="cs-CZ" u="sng" dirty="0" smtClean="0"/>
              <a:t>Přelož.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sz="3100" dirty="0" err="1" smtClean="0"/>
              <a:t>This</a:t>
            </a:r>
            <a:r>
              <a:rPr lang="cs-CZ" sz="3100" dirty="0" smtClean="0"/>
              <a:t> boy </a:t>
            </a:r>
            <a:r>
              <a:rPr lang="cs-CZ" sz="3100" dirty="0" err="1" smtClean="0"/>
              <a:t>is</a:t>
            </a:r>
            <a:r>
              <a:rPr lang="cs-CZ" sz="3100" dirty="0" smtClean="0"/>
              <a:t> Paul. _______________________</a:t>
            </a:r>
          </a:p>
          <a:p>
            <a:r>
              <a:rPr lang="cs-CZ" sz="3100" dirty="0" smtClean="0"/>
              <a:t>Jane </a:t>
            </a:r>
            <a:r>
              <a:rPr lang="cs-CZ" sz="3100" dirty="0" err="1" smtClean="0"/>
              <a:t>is</a:t>
            </a:r>
            <a:r>
              <a:rPr lang="cs-CZ" sz="3100" dirty="0" smtClean="0"/>
              <a:t> </a:t>
            </a:r>
            <a:r>
              <a:rPr lang="cs-CZ" sz="3100" dirty="0" err="1" smtClean="0"/>
              <a:t>here</a:t>
            </a:r>
            <a:r>
              <a:rPr lang="cs-CZ" sz="3100" dirty="0" smtClean="0"/>
              <a:t>.      _______________________</a:t>
            </a:r>
          </a:p>
          <a:p>
            <a:r>
              <a:rPr lang="cs-CZ" sz="3100" dirty="0" err="1" smtClean="0"/>
              <a:t>We</a:t>
            </a:r>
            <a:r>
              <a:rPr lang="cs-CZ" sz="3100" dirty="0" smtClean="0"/>
              <a:t> are </a:t>
            </a:r>
            <a:r>
              <a:rPr lang="cs-CZ" sz="3100" dirty="0" err="1" smtClean="0"/>
              <a:t>at</a:t>
            </a:r>
            <a:r>
              <a:rPr lang="cs-CZ" sz="3100" dirty="0" smtClean="0"/>
              <a:t> </a:t>
            </a:r>
            <a:r>
              <a:rPr lang="cs-CZ" sz="3100" dirty="0" err="1" smtClean="0"/>
              <a:t>school</a:t>
            </a:r>
            <a:r>
              <a:rPr lang="cs-CZ" sz="3100" dirty="0" smtClean="0"/>
              <a:t>._______________________</a:t>
            </a:r>
          </a:p>
          <a:p>
            <a:r>
              <a:rPr lang="cs-CZ" sz="3100" dirty="0" err="1" smtClean="0"/>
              <a:t>She</a:t>
            </a:r>
            <a:r>
              <a:rPr lang="cs-CZ" sz="3100" dirty="0" smtClean="0"/>
              <a:t> </a:t>
            </a:r>
            <a:r>
              <a:rPr lang="cs-CZ" sz="3100" dirty="0" err="1" smtClean="0"/>
              <a:t>is</a:t>
            </a:r>
            <a:r>
              <a:rPr lang="cs-CZ" sz="3100" dirty="0" smtClean="0"/>
              <a:t> my </a:t>
            </a:r>
            <a:r>
              <a:rPr lang="cs-CZ" sz="3100" dirty="0" err="1" smtClean="0"/>
              <a:t>teacher</a:t>
            </a:r>
            <a:r>
              <a:rPr lang="cs-CZ" sz="3100" dirty="0" smtClean="0"/>
              <a:t>.______________________</a:t>
            </a:r>
          </a:p>
          <a:p>
            <a:r>
              <a:rPr lang="cs-CZ" sz="3100" dirty="0" err="1" smtClean="0"/>
              <a:t>You</a:t>
            </a:r>
            <a:r>
              <a:rPr lang="cs-CZ" sz="3100" dirty="0" smtClean="0"/>
              <a:t> are </a:t>
            </a:r>
            <a:r>
              <a:rPr lang="cs-CZ" sz="3100" dirty="0" err="1" smtClean="0"/>
              <a:t>pupils</a:t>
            </a:r>
            <a:r>
              <a:rPr lang="cs-CZ" sz="3100" dirty="0" smtClean="0"/>
              <a:t>._________________________</a:t>
            </a:r>
          </a:p>
          <a:p>
            <a:r>
              <a:rPr lang="cs-CZ" sz="3100" dirty="0" err="1" smtClean="0"/>
              <a:t>It</a:t>
            </a:r>
            <a:r>
              <a:rPr lang="cs-CZ" sz="3100" dirty="0" smtClean="0"/>
              <a:t> </a:t>
            </a:r>
            <a:r>
              <a:rPr lang="cs-CZ" sz="3100" dirty="0" err="1" smtClean="0"/>
              <a:t>is</a:t>
            </a:r>
            <a:r>
              <a:rPr lang="cs-CZ" sz="3100" dirty="0" smtClean="0"/>
              <a:t> a </a:t>
            </a:r>
            <a:r>
              <a:rPr lang="cs-CZ" sz="3100" dirty="0" err="1" smtClean="0"/>
              <a:t>dark</a:t>
            </a:r>
            <a:r>
              <a:rPr lang="cs-CZ" sz="3100" dirty="0" smtClean="0"/>
              <a:t> green box.___________________</a:t>
            </a:r>
          </a:p>
          <a:p>
            <a:r>
              <a:rPr lang="cs-CZ" sz="3100" dirty="0" smtClean="0"/>
              <a:t>My </a:t>
            </a:r>
            <a:r>
              <a:rPr lang="cs-CZ" sz="3100" dirty="0" err="1" smtClean="0"/>
              <a:t>book</a:t>
            </a:r>
            <a:r>
              <a:rPr lang="cs-CZ" sz="3100" dirty="0" smtClean="0"/>
              <a:t> </a:t>
            </a:r>
            <a:r>
              <a:rPr lang="cs-CZ" sz="3100" dirty="0" err="1" smtClean="0"/>
              <a:t>is</a:t>
            </a:r>
            <a:r>
              <a:rPr lang="cs-CZ" sz="3100" dirty="0" smtClean="0"/>
              <a:t> </a:t>
            </a:r>
            <a:r>
              <a:rPr lang="cs-CZ" sz="3100" dirty="0" err="1" smtClean="0"/>
              <a:t>yellow</a:t>
            </a:r>
            <a:r>
              <a:rPr lang="cs-CZ" sz="3100" dirty="0" smtClean="0"/>
              <a:t>.______________________</a:t>
            </a:r>
          </a:p>
          <a:p>
            <a:r>
              <a:rPr lang="cs-CZ" sz="3100" dirty="0" err="1" smtClean="0"/>
              <a:t>They</a:t>
            </a:r>
            <a:r>
              <a:rPr lang="cs-CZ" sz="3100" dirty="0" smtClean="0"/>
              <a:t> are </a:t>
            </a:r>
            <a:r>
              <a:rPr lang="cs-CZ" sz="3100" dirty="0" err="1" smtClean="0"/>
              <a:t>boys</a:t>
            </a:r>
            <a:r>
              <a:rPr lang="cs-CZ" sz="3100" dirty="0" smtClean="0"/>
              <a:t>._________________________</a:t>
            </a:r>
          </a:p>
          <a:p>
            <a:r>
              <a:rPr lang="cs-CZ" sz="3100" dirty="0" smtClean="0"/>
              <a:t>I </a:t>
            </a:r>
            <a:r>
              <a:rPr lang="cs-CZ" sz="3100" dirty="0" err="1" smtClean="0"/>
              <a:t>am</a:t>
            </a:r>
            <a:r>
              <a:rPr lang="cs-CZ" sz="3100" dirty="0" smtClean="0"/>
              <a:t> in Prague.________________________</a:t>
            </a:r>
          </a:p>
          <a:p>
            <a:r>
              <a:rPr lang="cs-CZ" sz="3100" dirty="0" smtClean="0"/>
              <a:t>He </a:t>
            </a:r>
            <a:r>
              <a:rPr lang="cs-CZ" sz="3100" dirty="0" err="1" smtClean="0"/>
              <a:t>is</a:t>
            </a:r>
            <a:r>
              <a:rPr lang="cs-CZ" sz="3100" dirty="0" smtClean="0"/>
              <a:t> happy.___________________________</a:t>
            </a:r>
          </a:p>
          <a:p>
            <a:r>
              <a:rPr lang="cs-CZ" sz="3100" dirty="0" err="1" smtClean="0"/>
              <a:t>It</a:t>
            </a:r>
            <a:r>
              <a:rPr lang="cs-CZ" sz="3100" dirty="0" smtClean="0"/>
              <a:t> </a:t>
            </a:r>
            <a:r>
              <a:rPr lang="cs-CZ" sz="3100" dirty="0" err="1" smtClean="0"/>
              <a:t>is</a:t>
            </a:r>
            <a:r>
              <a:rPr lang="cs-CZ" sz="3100" dirty="0" smtClean="0"/>
              <a:t> </a:t>
            </a:r>
            <a:r>
              <a:rPr lang="cs-CZ" sz="3100" dirty="0" err="1" smtClean="0"/>
              <a:t>new</a:t>
            </a:r>
            <a:r>
              <a:rPr lang="cs-CZ" sz="3100" dirty="0" smtClean="0"/>
              <a:t>._____________________________</a:t>
            </a:r>
            <a:endParaRPr lang="cs-CZ" sz="3100" dirty="0"/>
          </a:p>
        </p:txBody>
      </p:sp>
    </p:spTree>
    <p:extLst>
      <p:ext uri="{BB962C8B-B14F-4D97-AF65-F5344CB8AC3E}">
        <p14:creationId xmlns:p14="http://schemas.microsoft.com/office/powerpoint/2010/main" val="2138443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6139008"/>
          </a:xfrm>
        </p:spPr>
        <p:txBody>
          <a:bodyPr>
            <a:noAutofit/>
          </a:bodyPr>
          <a:lstStyle/>
          <a:p>
            <a:r>
              <a:rPr lang="cs-CZ" sz="1600" u="sng" dirty="0" smtClean="0"/>
              <a:t>Podtrhni chybu (1 slovo). </a:t>
            </a:r>
          </a:p>
          <a:p>
            <a:endParaRPr lang="cs-CZ" sz="1600" u="sng" dirty="0" smtClean="0"/>
          </a:p>
          <a:p>
            <a:pPr marL="0" indent="0">
              <a:buNone/>
            </a:pPr>
            <a:endParaRPr lang="cs-CZ" sz="1600" u="sng" dirty="0"/>
          </a:p>
          <a:p>
            <a:r>
              <a:rPr lang="cs-CZ" sz="1600" dirty="0" err="1" smtClean="0"/>
              <a:t>We</a:t>
            </a:r>
            <a:r>
              <a:rPr lang="cs-CZ" sz="1600" dirty="0" smtClean="0"/>
              <a:t> are a </a:t>
            </a:r>
            <a:r>
              <a:rPr lang="cs-CZ" sz="1600" dirty="0" err="1" smtClean="0"/>
              <a:t>teacher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He </a:t>
            </a:r>
            <a:r>
              <a:rPr lang="cs-CZ" sz="1600" dirty="0" err="1" smtClean="0"/>
              <a:t>is</a:t>
            </a:r>
            <a:r>
              <a:rPr lang="cs-CZ" sz="1600" dirty="0" smtClean="0"/>
              <a:t> </a:t>
            </a:r>
            <a:r>
              <a:rPr lang="cs-CZ" sz="1600" dirty="0" err="1" smtClean="0"/>
              <a:t>boys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err="1" smtClean="0"/>
              <a:t>They</a:t>
            </a:r>
            <a:r>
              <a:rPr lang="cs-CZ" sz="1600" dirty="0" smtClean="0"/>
              <a:t> are pupil.</a:t>
            </a:r>
          </a:p>
          <a:p>
            <a:pPr marL="0" indent="0">
              <a:buNone/>
            </a:pP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I </a:t>
            </a:r>
            <a:r>
              <a:rPr lang="cs-CZ" sz="1600" dirty="0" err="1" smtClean="0"/>
              <a:t>is</a:t>
            </a:r>
            <a:r>
              <a:rPr lang="cs-CZ" sz="1600" dirty="0" smtClean="0"/>
              <a:t> a girl.</a:t>
            </a:r>
          </a:p>
          <a:p>
            <a:pPr marL="0" indent="0">
              <a:buNone/>
            </a:pP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err="1" smtClean="0"/>
              <a:t>She</a:t>
            </a:r>
            <a:r>
              <a:rPr lang="cs-CZ" sz="1600" dirty="0" smtClean="0"/>
              <a:t> are in London.</a:t>
            </a:r>
          </a:p>
          <a:p>
            <a:pPr marL="0" indent="0">
              <a:buNone/>
            </a:pP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err="1" smtClean="0"/>
              <a:t>Boys</a:t>
            </a:r>
            <a:r>
              <a:rPr lang="cs-CZ" sz="1600" dirty="0" smtClean="0"/>
              <a:t> </a:t>
            </a:r>
            <a:r>
              <a:rPr lang="cs-CZ" sz="1600" dirty="0" err="1" smtClean="0"/>
              <a:t>is</a:t>
            </a:r>
            <a:r>
              <a:rPr lang="cs-CZ" sz="1600" dirty="0" smtClean="0"/>
              <a:t> </a:t>
            </a:r>
            <a:r>
              <a:rPr lang="cs-CZ" sz="1600" dirty="0" err="1" smtClean="0"/>
              <a:t>at</a:t>
            </a:r>
            <a:r>
              <a:rPr lang="cs-CZ" sz="1600" dirty="0" smtClean="0"/>
              <a:t> </a:t>
            </a:r>
            <a:r>
              <a:rPr lang="cs-CZ" sz="1600" dirty="0" err="1" smtClean="0"/>
              <a:t>home</a:t>
            </a:r>
            <a:r>
              <a:rPr lang="cs-CZ" sz="1600" dirty="0" smtClean="0"/>
              <a:t>.</a:t>
            </a:r>
          </a:p>
          <a:p>
            <a:endParaRPr lang="cs-CZ" sz="1600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5850976"/>
          </a:xfrm>
        </p:spPr>
        <p:txBody>
          <a:bodyPr>
            <a:normAutofit fontScale="70000" lnSpcReduction="20000"/>
          </a:bodyPr>
          <a:lstStyle/>
          <a:p>
            <a:r>
              <a:rPr lang="cs-CZ" sz="2000" u="sng" dirty="0" smtClean="0"/>
              <a:t>Zde slovo oprav.</a:t>
            </a:r>
          </a:p>
          <a:p>
            <a:endParaRPr lang="cs-CZ" sz="2000" u="sng" dirty="0" smtClean="0"/>
          </a:p>
          <a:p>
            <a:pPr marL="0" indent="0">
              <a:buNone/>
            </a:pPr>
            <a:endParaRPr lang="cs-CZ" sz="2000" u="sng" dirty="0" smtClean="0"/>
          </a:p>
          <a:p>
            <a:pPr marL="0" indent="0">
              <a:buNone/>
            </a:pPr>
            <a:endParaRPr lang="cs-CZ" sz="2000" u="sng" dirty="0"/>
          </a:p>
          <a:p>
            <a:pPr marL="0" indent="0">
              <a:buNone/>
            </a:pPr>
            <a:endParaRPr lang="cs-CZ" sz="2000" u="sng" dirty="0" smtClean="0"/>
          </a:p>
          <a:p>
            <a:pPr marL="0" indent="0">
              <a:buNone/>
            </a:pPr>
            <a:endParaRPr lang="cs-CZ" sz="2000" u="sng" dirty="0"/>
          </a:p>
          <a:p>
            <a:r>
              <a:rPr lang="cs-CZ" sz="2000" dirty="0" smtClean="0"/>
              <a:t>………………………………………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r>
              <a:rPr lang="cs-CZ" sz="2000" dirty="0" smtClean="0"/>
              <a:t>………………………………………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………………………………………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r>
              <a:rPr lang="cs-CZ" sz="2000" dirty="0" smtClean="0"/>
              <a:t>………………………………………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r>
              <a:rPr lang="cs-CZ" sz="2000" dirty="0" smtClean="0"/>
              <a:t>………………………………………</a:t>
            </a:r>
          </a:p>
          <a:p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r>
              <a:rPr lang="cs-CZ" sz="2000" dirty="0" smtClean="0"/>
              <a:t>………………………………………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70053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2920" y="476672"/>
            <a:ext cx="8183880" cy="7200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Možné řešení – tvoření vět. </a:t>
            </a:r>
            <a:endParaRPr lang="cs-CZ" sz="2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02920" y="1484784"/>
            <a:ext cx="8183880" cy="4680520"/>
          </a:xfrm>
        </p:spPr>
        <p:txBody>
          <a:bodyPr/>
          <a:lstStyle/>
          <a:p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people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are in Prague.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box.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new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a </a:t>
            </a:r>
            <a:r>
              <a:rPr lang="cs-CZ" dirty="0" err="1" smtClean="0"/>
              <a:t>teacher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Lucy.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9973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620688"/>
            <a:ext cx="8183880" cy="57606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Řešení – překlad.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363272" cy="446449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dirty="0" err="1"/>
              <a:t>This</a:t>
            </a:r>
            <a:r>
              <a:rPr lang="cs-CZ" dirty="0"/>
              <a:t> boy </a:t>
            </a:r>
            <a:r>
              <a:rPr lang="cs-CZ" dirty="0" err="1"/>
              <a:t>is</a:t>
            </a:r>
            <a:r>
              <a:rPr lang="cs-CZ" dirty="0"/>
              <a:t> Paul. </a:t>
            </a:r>
            <a:r>
              <a:rPr lang="cs-CZ" dirty="0" smtClean="0"/>
              <a:t>Tento kluk je Pavel.</a:t>
            </a:r>
            <a:endParaRPr lang="cs-CZ" dirty="0"/>
          </a:p>
          <a:p>
            <a:r>
              <a:rPr lang="cs-CZ" dirty="0"/>
              <a:t>Jane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here</a:t>
            </a:r>
            <a:r>
              <a:rPr lang="cs-CZ" dirty="0"/>
              <a:t>.  </a:t>
            </a:r>
            <a:r>
              <a:rPr lang="cs-CZ" dirty="0" smtClean="0"/>
              <a:t>Jana je tady.</a:t>
            </a:r>
            <a:endParaRPr lang="cs-CZ" dirty="0"/>
          </a:p>
          <a:p>
            <a:r>
              <a:rPr lang="cs-CZ" dirty="0" err="1"/>
              <a:t>We</a:t>
            </a:r>
            <a:r>
              <a:rPr lang="cs-CZ" dirty="0"/>
              <a:t> are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school</a:t>
            </a:r>
            <a:r>
              <a:rPr lang="cs-CZ" dirty="0" smtClean="0"/>
              <a:t>. Jsme ve škole.</a:t>
            </a:r>
            <a:endParaRPr lang="cs-CZ" dirty="0"/>
          </a:p>
          <a:p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my </a:t>
            </a:r>
            <a:r>
              <a:rPr lang="cs-CZ" dirty="0" err="1"/>
              <a:t>teacher</a:t>
            </a:r>
            <a:r>
              <a:rPr lang="cs-CZ" dirty="0" smtClean="0"/>
              <a:t>. Ona je moje učitelka.</a:t>
            </a:r>
            <a:endParaRPr lang="cs-CZ" dirty="0"/>
          </a:p>
          <a:p>
            <a:r>
              <a:rPr lang="cs-CZ" dirty="0" err="1"/>
              <a:t>You</a:t>
            </a:r>
            <a:r>
              <a:rPr lang="cs-CZ" dirty="0"/>
              <a:t> are </a:t>
            </a:r>
            <a:r>
              <a:rPr lang="cs-CZ" dirty="0" err="1"/>
              <a:t>pupils</a:t>
            </a:r>
            <a:r>
              <a:rPr lang="cs-CZ" dirty="0" smtClean="0"/>
              <a:t>. Vy jste žáci.</a:t>
            </a:r>
            <a:endParaRPr lang="cs-CZ" dirty="0"/>
          </a:p>
          <a:p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a </a:t>
            </a:r>
            <a:r>
              <a:rPr lang="cs-CZ" dirty="0" err="1"/>
              <a:t>dark</a:t>
            </a:r>
            <a:r>
              <a:rPr lang="cs-CZ" dirty="0"/>
              <a:t> green box</a:t>
            </a:r>
            <a:r>
              <a:rPr lang="cs-CZ" dirty="0" smtClean="0"/>
              <a:t>. To je tmavě zelená krabice.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book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yellow</a:t>
            </a:r>
            <a:r>
              <a:rPr lang="cs-CZ" dirty="0" smtClean="0"/>
              <a:t>. Moje kniha je žlutá.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/>
              <a:t>are </a:t>
            </a:r>
            <a:r>
              <a:rPr lang="cs-CZ" dirty="0" err="1"/>
              <a:t>boys</a:t>
            </a:r>
            <a:r>
              <a:rPr lang="cs-CZ" dirty="0" smtClean="0"/>
              <a:t>. Oni jsou kluci.</a:t>
            </a:r>
            <a:endParaRPr lang="cs-CZ" dirty="0"/>
          </a:p>
          <a:p>
            <a:r>
              <a:rPr lang="cs-CZ" dirty="0"/>
              <a:t>I </a:t>
            </a:r>
            <a:r>
              <a:rPr lang="cs-CZ" dirty="0" err="1"/>
              <a:t>am</a:t>
            </a:r>
            <a:r>
              <a:rPr lang="cs-CZ" dirty="0"/>
              <a:t> in Prague</a:t>
            </a:r>
            <a:r>
              <a:rPr lang="cs-CZ" dirty="0" smtClean="0"/>
              <a:t>. Jsem v Praze.</a:t>
            </a:r>
            <a:endParaRPr lang="cs-CZ" dirty="0"/>
          </a:p>
          <a:p>
            <a:r>
              <a:rPr lang="cs-CZ" dirty="0"/>
              <a:t>He </a:t>
            </a:r>
            <a:r>
              <a:rPr lang="cs-CZ" dirty="0" err="1"/>
              <a:t>is</a:t>
            </a:r>
            <a:r>
              <a:rPr lang="cs-CZ" dirty="0"/>
              <a:t> happy</a:t>
            </a:r>
            <a:r>
              <a:rPr lang="cs-CZ" dirty="0" smtClean="0"/>
              <a:t>. On je šťastný.</a:t>
            </a:r>
            <a:endParaRPr lang="cs-CZ" dirty="0"/>
          </a:p>
          <a:p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new</a:t>
            </a:r>
            <a:r>
              <a:rPr lang="cs-CZ" dirty="0" smtClean="0"/>
              <a:t>. To je nové.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742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2920" y="404664"/>
            <a:ext cx="8183880" cy="4320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 – oprava slov.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514352" y="1124744"/>
            <a:ext cx="3931920" cy="4824536"/>
          </a:xfrm>
        </p:spPr>
        <p:txBody>
          <a:bodyPr>
            <a:normAutofit fontScale="70000" lnSpcReduction="20000"/>
          </a:bodyPr>
          <a:lstStyle/>
          <a:p>
            <a:r>
              <a:rPr lang="cs-CZ" sz="2800" dirty="0" err="1"/>
              <a:t>We</a:t>
            </a:r>
            <a:r>
              <a:rPr lang="cs-CZ" sz="2800" dirty="0"/>
              <a:t> are </a:t>
            </a:r>
            <a:r>
              <a:rPr lang="cs-CZ" sz="2800" dirty="0">
                <a:solidFill>
                  <a:srgbClr val="FF0000"/>
                </a:solidFill>
              </a:rPr>
              <a:t>a </a:t>
            </a:r>
            <a:r>
              <a:rPr lang="cs-CZ" sz="2800" dirty="0" err="1">
                <a:solidFill>
                  <a:srgbClr val="FF0000"/>
                </a:solidFill>
              </a:rPr>
              <a:t>teacher</a:t>
            </a:r>
            <a:r>
              <a:rPr lang="cs-CZ" sz="2800" dirty="0"/>
              <a:t>.</a:t>
            </a:r>
          </a:p>
          <a:p>
            <a:pPr marL="0" indent="0">
              <a:buNone/>
            </a:pPr>
            <a:endParaRPr lang="cs-CZ" sz="2800" dirty="0"/>
          </a:p>
          <a:p>
            <a:endParaRPr lang="cs-CZ" sz="2800" dirty="0"/>
          </a:p>
          <a:p>
            <a:r>
              <a:rPr lang="cs-CZ" sz="2800" dirty="0"/>
              <a:t>He </a:t>
            </a:r>
            <a:r>
              <a:rPr lang="cs-CZ" sz="2800" dirty="0" err="1"/>
              <a:t>is</a:t>
            </a:r>
            <a:r>
              <a:rPr lang="cs-CZ" sz="2800" dirty="0"/>
              <a:t> </a:t>
            </a:r>
            <a:r>
              <a:rPr lang="cs-CZ" sz="2800" dirty="0" err="1">
                <a:solidFill>
                  <a:srgbClr val="FF0000"/>
                </a:solidFill>
              </a:rPr>
              <a:t>boys</a:t>
            </a:r>
            <a:r>
              <a:rPr lang="cs-CZ" sz="2800" dirty="0"/>
              <a:t>.</a:t>
            </a:r>
          </a:p>
          <a:p>
            <a:pPr marL="0" indent="0">
              <a:buNone/>
            </a:pPr>
            <a:endParaRPr lang="cs-CZ" sz="2800" dirty="0"/>
          </a:p>
          <a:p>
            <a:endParaRPr lang="cs-CZ" sz="2800" dirty="0"/>
          </a:p>
          <a:p>
            <a:r>
              <a:rPr lang="cs-CZ" sz="2800" dirty="0" err="1"/>
              <a:t>They</a:t>
            </a:r>
            <a:r>
              <a:rPr lang="cs-CZ" sz="2800" dirty="0"/>
              <a:t> are </a:t>
            </a:r>
            <a:r>
              <a:rPr lang="cs-CZ" sz="2800" dirty="0">
                <a:solidFill>
                  <a:srgbClr val="FF0000"/>
                </a:solidFill>
              </a:rPr>
              <a:t>pupil</a:t>
            </a:r>
            <a:r>
              <a:rPr lang="cs-CZ" sz="2800" dirty="0"/>
              <a:t>.</a:t>
            </a:r>
          </a:p>
          <a:p>
            <a:pPr marL="0" indent="0">
              <a:buNone/>
            </a:pPr>
            <a:endParaRPr lang="cs-CZ" sz="2800" dirty="0"/>
          </a:p>
          <a:p>
            <a:endParaRPr lang="cs-CZ" sz="2800" dirty="0"/>
          </a:p>
          <a:p>
            <a:r>
              <a:rPr lang="cs-CZ" sz="2800" dirty="0"/>
              <a:t>I </a:t>
            </a:r>
            <a:r>
              <a:rPr lang="cs-CZ" sz="2800" dirty="0" err="1">
                <a:solidFill>
                  <a:srgbClr val="FF0000"/>
                </a:solidFill>
              </a:rPr>
              <a:t>is</a:t>
            </a:r>
            <a:r>
              <a:rPr lang="cs-CZ" sz="2800" dirty="0"/>
              <a:t> a girl.</a:t>
            </a:r>
          </a:p>
          <a:p>
            <a:pPr marL="0" indent="0">
              <a:buNone/>
            </a:pPr>
            <a:endParaRPr lang="cs-CZ" sz="2800" dirty="0"/>
          </a:p>
          <a:p>
            <a:endParaRPr lang="cs-CZ" sz="2800" dirty="0"/>
          </a:p>
          <a:p>
            <a:r>
              <a:rPr lang="cs-CZ" sz="2800" dirty="0" err="1"/>
              <a:t>She</a:t>
            </a:r>
            <a:r>
              <a:rPr lang="cs-CZ" sz="2800" dirty="0"/>
              <a:t> </a:t>
            </a:r>
            <a:r>
              <a:rPr lang="cs-CZ" sz="2800" dirty="0">
                <a:solidFill>
                  <a:srgbClr val="FF0000"/>
                </a:solidFill>
              </a:rPr>
              <a:t>are</a:t>
            </a:r>
            <a:r>
              <a:rPr lang="cs-CZ" sz="2800" dirty="0"/>
              <a:t> in London.</a:t>
            </a:r>
          </a:p>
          <a:p>
            <a:pPr marL="0" indent="0">
              <a:buNone/>
            </a:pPr>
            <a:endParaRPr lang="cs-CZ" sz="2800" dirty="0"/>
          </a:p>
          <a:p>
            <a:endParaRPr lang="cs-CZ" sz="2800" dirty="0"/>
          </a:p>
          <a:p>
            <a:r>
              <a:rPr lang="cs-CZ" sz="2800" dirty="0" err="1"/>
              <a:t>Boys</a:t>
            </a:r>
            <a:r>
              <a:rPr lang="cs-CZ" sz="2800" dirty="0"/>
              <a:t> </a:t>
            </a:r>
            <a:r>
              <a:rPr lang="cs-CZ" sz="2800" dirty="0" err="1">
                <a:solidFill>
                  <a:srgbClr val="FF0000"/>
                </a:solidFill>
              </a:rPr>
              <a:t>is</a:t>
            </a:r>
            <a:r>
              <a:rPr lang="cs-CZ" sz="2800" dirty="0"/>
              <a:t> </a:t>
            </a:r>
            <a:r>
              <a:rPr lang="cs-CZ" sz="2800" dirty="0" err="1"/>
              <a:t>at</a:t>
            </a:r>
            <a:r>
              <a:rPr lang="cs-CZ" sz="2800" dirty="0"/>
              <a:t> </a:t>
            </a:r>
            <a:r>
              <a:rPr lang="cs-CZ" sz="2800" dirty="0" err="1"/>
              <a:t>home</a:t>
            </a:r>
            <a:r>
              <a:rPr lang="cs-CZ" sz="2800" dirty="0"/>
              <a:t>.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4008" y="1052736"/>
            <a:ext cx="3931920" cy="4893176"/>
          </a:xfrm>
        </p:spPr>
        <p:txBody>
          <a:bodyPr>
            <a:normAutofit fontScale="70000" lnSpcReduction="20000"/>
          </a:bodyPr>
          <a:lstStyle/>
          <a:p>
            <a:r>
              <a:rPr lang="cs-CZ" sz="2800" dirty="0" smtClean="0"/>
              <a:t>TEACHERS</a:t>
            </a:r>
            <a:endParaRPr lang="cs-CZ" sz="2800" dirty="0"/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A BOY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PUPILS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AM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IS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ARE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95519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</TotalTime>
  <Words>402</Words>
  <Application>Microsoft Office PowerPoint</Application>
  <PresentationFormat>Předvádění na obrazovce (4:3)</PresentationFormat>
  <Paragraphs>137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Možné řešení – tvoření vět. </vt:lpstr>
      <vt:lpstr>Řešení – překlad.</vt:lpstr>
      <vt:lpstr>Řešení – oprava slov.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PC-1SLG</dc:creator>
  <cp:lastModifiedBy>PC-1SLG</cp:lastModifiedBy>
  <cp:revision>12</cp:revision>
  <dcterms:created xsi:type="dcterms:W3CDTF">2011-12-14T00:13:00Z</dcterms:created>
  <dcterms:modified xsi:type="dcterms:W3CDTF">2012-06-22T05:41:14Z</dcterms:modified>
</cp:coreProperties>
</file>