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57" r:id="rId4"/>
    <p:sldId id="258" r:id="rId5"/>
    <p:sldId id="259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>
            <a:spLocks noGrp="1"/>
          </p:cNvSpPr>
          <p:nvPr/>
        </p:nvSpPr>
        <p:spPr>
          <a:xfrm>
            <a:off x="539552" y="2204864"/>
            <a:ext cx="8136904" cy="3540596"/>
          </a:xfrm>
          <a:prstGeom prst="rect">
            <a:avLst/>
          </a:prstGeom>
        </p:spPr>
        <p:txBody>
          <a:bodyPr vert="horz" lIns="45720" tIns="0" rIns="45720" bIns="0">
            <a:normAutofit fontScale="92500" lnSpcReduction="10000"/>
          </a:bodyPr>
          <a:lstStyle>
            <a:lvl1pPr marL="0" indent="0" algn="r" rtl="0" eaLnBrk="1" latinLnBrk="0" hangingPunct="1">
              <a:spcBef>
                <a:spcPts val="600"/>
              </a:spcBef>
              <a:buClr>
                <a:schemeClr val="tx2"/>
              </a:buClr>
              <a:buSzPct val="73000"/>
              <a:buFont typeface="Wingdings 2"/>
              <a:buNone/>
              <a:defRPr kumimoji="0" sz="2200" kern="1200" baseline="0">
                <a:solidFill>
                  <a:srgbClr val="FFFFFF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ts val="500"/>
              </a:spcBef>
              <a:buClr>
                <a:schemeClr val="accent4"/>
              </a:buClr>
              <a:buSzPct val="80000"/>
              <a:buFont typeface="Wingdings 2"/>
              <a:buNone/>
              <a:defRPr kumimoji="0" sz="23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SzPct val="60000"/>
              <a:buFont typeface="Wingdings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None/>
              <a:defRPr kumimoji="0" sz="20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SzPct val="70000"/>
              <a:buFont typeface="Wingdings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SzPct val="80000"/>
              <a:buFont typeface="Wingdings 2"/>
              <a:buNone/>
              <a:defRPr kumimoji="0" sz="18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ts val="300"/>
              </a:spcBef>
              <a:buClr>
                <a:schemeClr val="accent4"/>
              </a:buClr>
              <a:buSzPct val="100000"/>
              <a:buNone/>
              <a:defRPr kumimoji="0" sz="1600" kern="1200" baseline="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Wingdings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algn="ctr"/>
            <a:endParaRPr lang="cs-CZ" sz="2600" dirty="0" smtClean="0"/>
          </a:p>
          <a:p>
            <a:pPr algn="ctr"/>
            <a:r>
              <a:rPr lang="cs-CZ" sz="2600" dirty="0" smtClean="0"/>
              <a:t>ZŠP a ZŠS Uherský Brod</a:t>
            </a:r>
          </a:p>
          <a:p>
            <a:pPr algn="ctr"/>
            <a:r>
              <a:rPr lang="cs-CZ" sz="2600" dirty="0" smtClean="0"/>
              <a:t> </a:t>
            </a:r>
            <a:r>
              <a:rPr lang="cs-CZ" sz="2600" dirty="0"/>
              <a:t>projekt č. </a:t>
            </a:r>
            <a:r>
              <a:rPr lang="cs-CZ" sz="2600" dirty="0" smtClean="0"/>
              <a:t>CZ.1.07/1.4.00/21.0961</a:t>
            </a:r>
          </a:p>
          <a:p>
            <a:pPr algn="ctr"/>
            <a:endParaRPr lang="cs-CZ" sz="2600" dirty="0" smtClean="0"/>
          </a:p>
          <a:p>
            <a:pPr algn="ctr"/>
            <a:r>
              <a:rPr lang="cs-CZ" sz="2600" dirty="0" smtClean="0"/>
              <a:t>Angličtina pro 2. stupeň</a:t>
            </a:r>
          </a:p>
          <a:p>
            <a:pPr algn="ctr"/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 VY_22_INOVACE_14_THIS IS/THESE ARE</a:t>
            </a:r>
          </a:p>
          <a:p>
            <a:pPr algn="ctr"/>
            <a:endParaRPr lang="cs-CZ" sz="2400" dirty="0"/>
          </a:p>
          <a:p>
            <a:pPr algn="ctr"/>
            <a:endParaRPr lang="cs-CZ" sz="2400" dirty="0" smtClean="0"/>
          </a:p>
          <a:p>
            <a:pPr algn="ctr"/>
            <a:r>
              <a:rPr lang="cs-CZ" sz="2400" dirty="0" smtClean="0"/>
              <a:t>Autor: </a:t>
            </a:r>
            <a:r>
              <a:rPr lang="cs-CZ" sz="2400" smtClean="0"/>
              <a:t>Mgr. Renata  </a:t>
            </a:r>
            <a:r>
              <a:rPr lang="cs-CZ" sz="2400" dirty="0" err="1" smtClean="0"/>
              <a:t>Václavíčková</a:t>
            </a:r>
            <a:r>
              <a:rPr lang="cs-CZ" sz="2400" dirty="0" smtClean="0"/>
              <a:t> </a:t>
            </a:r>
            <a:endParaRPr lang="cs-CZ" sz="2600" dirty="0" smtClean="0"/>
          </a:p>
          <a:p>
            <a:pPr algn="ctr"/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3872" y="692697"/>
            <a:ext cx="5715000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8533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9512" y="404664"/>
            <a:ext cx="8784976" cy="237626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Anotace: Prezentace slouží k procvičení vazby „</a:t>
            </a:r>
            <a:r>
              <a:rPr lang="cs-CZ" sz="2400" dirty="0" err="1" smtClean="0"/>
              <a:t>This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/These are“ a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k zopakování slovní zásoby „ovoce a zelenina“.  </a:t>
            </a:r>
            <a:br>
              <a:rPr lang="cs-CZ" sz="2400" dirty="0" smtClean="0"/>
            </a:br>
            <a:r>
              <a:rPr lang="cs-CZ" sz="2700" dirty="0" smtClean="0"/>
              <a:t>               </a:t>
            </a:r>
            <a:r>
              <a:rPr lang="cs-CZ" sz="2400" dirty="0" smtClean="0"/>
              <a:t>Je určena žákům 8. ročníku.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VM byl vytvořen v lednu 2012.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61106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42065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Tvoř věty. Ústně překládej.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0768"/>
            <a:ext cx="4038600" cy="5014157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THIS IS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THESE ARE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1340768"/>
            <a:ext cx="4038600" cy="5040560"/>
          </a:xfrm>
        </p:spPr>
        <p:txBody>
          <a:bodyPr>
            <a:noAutofit/>
          </a:bodyPr>
          <a:lstStyle/>
          <a:p>
            <a:r>
              <a:rPr lang="cs-CZ" sz="3600" dirty="0"/>
              <a:t>a</a:t>
            </a:r>
            <a:r>
              <a:rPr lang="cs-CZ" sz="3600" dirty="0" smtClean="0"/>
              <a:t> </a:t>
            </a:r>
            <a:r>
              <a:rPr lang="cs-CZ" sz="3600" dirty="0" err="1" smtClean="0"/>
              <a:t>potato</a:t>
            </a:r>
            <a:endParaRPr lang="cs-CZ" sz="3600" dirty="0" smtClean="0"/>
          </a:p>
          <a:p>
            <a:r>
              <a:rPr lang="cs-CZ" sz="3600" dirty="0" err="1"/>
              <a:t>p</a:t>
            </a:r>
            <a:r>
              <a:rPr lang="cs-CZ" sz="3600" dirty="0" err="1" smtClean="0"/>
              <a:t>lums</a:t>
            </a:r>
            <a:endParaRPr lang="cs-CZ" sz="3600" dirty="0" smtClean="0"/>
          </a:p>
          <a:p>
            <a:r>
              <a:rPr lang="cs-CZ" sz="3600" dirty="0" err="1"/>
              <a:t>a</a:t>
            </a:r>
            <a:r>
              <a:rPr lang="cs-CZ" sz="3600" dirty="0" err="1" smtClean="0"/>
              <a:t>n</a:t>
            </a:r>
            <a:r>
              <a:rPr lang="cs-CZ" sz="3600" dirty="0" smtClean="0"/>
              <a:t> </a:t>
            </a:r>
            <a:r>
              <a:rPr lang="cs-CZ" sz="3600" dirty="0" err="1" smtClean="0"/>
              <a:t>apple</a:t>
            </a:r>
            <a:endParaRPr lang="cs-CZ" sz="3600" dirty="0" smtClean="0"/>
          </a:p>
          <a:p>
            <a:r>
              <a:rPr lang="cs-CZ" sz="3600" dirty="0" err="1"/>
              <a:t>o</a:t>
            </a:r>
            <a:r>
              <a:rPr lang="cs-CZ" sz="3600" dirty="0" err="1" smtClean="0"/>
              <a:t>ranges</a:t>
            </a:r>
            <a:endParaRPr lang="cs-CZ" sz="3600" dirty="0" smtClean="0"/>
          </a:p>
          <a:p>
            <a:r>
              <a:rPr lang="cs-CZ" sz="3600" dirty="0"/>
              <a:t>a</a:t>
            </a:r>
            <a:r>
              <a:rPr lang="cs-CZ" sz="3600" dirty="0" smtClean="0"/>
              <a:t> </a:t>
            </a:r>
            <a:r>
              <a:rPr lang="cs-CZ" sz="3600" dirty="0" err="1" smtClean="0"/>
              <a:t>cucumber</a:t>
            </a:r>
            <a:endParaRPr lang="cs-CZ" sz="3600" dirty="0" smtClean="0"/>
          </a:p>
          <a:p>
            <a:r>
              <a:rPr lang="cs-CZ" sz="3600" dirty="0"/>
              <a:t>a</a:t>
            </a:r>
            <a:r>
              <a:rPr lang="cs-CZ" sz="3600" dirty="0" smtClean="0"/>
              <a:t> </a:t>
            </a:r>
            <a:r>
              <a:rPr lang="cs-CZ" sz="3600" dirty="0" err="1" smtClean="0"/>
              <a:t>carrot</a:t>
            </a:r>
            <a:endParaRPr lang="cs-CZ" sz="3600" dirty="0" smtClean="0"/>
          </a:p>
          <a:p>
            <a:r>
              <a:rPr lang="cs-CZ" sz="3600" dirty="0" err="1"/>
              <a:t>t</a:t>
            </a:r>
            <a:r>
              <a:rPr lang="cs-CZ" sz="3600" dirty="0" err="1" smtClean="0"/>
              <a:t>omatoes</a:t>
            </a:r>
            <a:endParaRPr lang="cs-CZ" sz="3600" dirty="0" smtClean="0"/>
          </a:p>
          <a:p>
            <a:r>
              <a:rPr lang="cs-CZ" sz="3600" dirty="0"/>
              <a:t>a</a:t>
            </a:r>
            <a:r>
              <a:rPr lang="cs-CZ" sz="3600" dirty="0" smtClean="0"/>
              <a:t> lemon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099949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432048"/>
          </a:xfrm>
        </p:spPr>
        <p:txBody>
          <a:bodyPr>
            <a:normAutofit fontScale="90000"/>
          </a:bodyPr>
          <a:lstStyle/>
          <a:p>
            <a:r>
              <a:rPr lang="cs-CZ" sz="2800" dirty="0" smtClean="0"/>
              <a:t>Doplň </a:t>
            </a:r>
            <a:r>
              <a:rPr lang="cs-CZ" sz="2800" dirty="0" err="1" smtClean="0"/>
              <a:t>this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/these are.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271864"/>
          </a:xfrm>
        </p:spPr>
        <p:txBody>
          <a:bodyPr/>
          <a:lstStyle/>
          <a:p>
            <a:r>
              <a:rPr lang="cs-CZ" dirty="0" smtClean="0"/>
              <a:t>………………………..  </a:t>
            </a:r>
            <a:r>
              <a:rPr lang="cs-CZ" dirty="0" err="1"/>
              <a:t>t</a:t>
            </a:r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red</a:t>
            </a:r>
            <a:r>
              <a:rPr lang="cs-CZ" dirty="0" smtClean="0"/>
              <a:t> </a:t>
            </a:r>
            <a:r>
              <a:rPr lang="cs-CZ" dirty="0" err="1" smtClean="0"/>
              <a:t>apples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………………………..   </a:t>
            </a:r>
            <a:r>
              <a:rPr lang="cs-CZ" dirty="0" err="1" smtClean="0"/>
              <a:t>one</a:t>
            </a:r>
            <a:r>
              <a:rPr lang="cs-CZ" dirty="0" smtClean="0"/>
              <a:t> blue </a:t>
            </a:r>
            <a:r>
              <a:rPr lang="cs-CZ" dirty="0" err="1" smtClean="0"/>
              <a:t>plum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………………………..  </a:t>
            </a:r>
            <a:r>
              <a:rPr lang="cs-CZ" dirty="0" err="1"/>
              <a:t>s</a:t>
            </a:r>
            <a:r>
              <a:rPr lang="cs-CZ" dirty="0" err="1" smtClean="0"/>
              <a:t>ix</a:t>
            </a:r>
            <a:r>
              <a:rPr lang="cs-CZ" dirty="0" smtClean="0"/>
              <a:t> </a:t>
            </a:r>
            <a:r>
              <a:rPr lang="cs-CZ" dirty="0" err="1" smtClean="0"/>
              <a:t>brown</a:t>
            </a:r>
            <a:r>
              <a:rPr lang="cs-CZ" dirty="0" smtClean="0"/>
              <a:t> </a:t>
            </a:r>
            <a:r>
              <a:rPr lang="cs-CZ" dirty="0" err="1" smtClean="0"/>
              <a:t>potatoes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………………………..  a big </a:t>
            </a:r>
            <a:r>
              <a:rPr lang="cs-CZ" dirty="0" err="1" smtClean="0"/>
              <a:t>red</a:t>
            </a:r>
            <a:r>
              <a:rPr lang="cs-CZ" dirty="0" smtClean="0"/>
              <a:t> </a:t>
            </a:r>
            <a:r>
              <a:rPr lang="cs-CZ" dirty="0" err="1" smtClean="0"/>
              <a:t>tomato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………………………..  a </a:t>
            </a:r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yellow</a:t>
            </a:r>
            <a:r>
              <a:rPr lang="cs-CZ" dirty="0" smtClean="0"/>
              <a:t> </a:t>
            </a:r>
            <a:r>
              <a:rPr lang="cs-CZ" dirty="0" err="1" smtClean="0"/>
              <a:t>banana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………………………..   </a:t>
            </a:r>
            <a:r>
              <a:rPr lang="cs-CZ" dirty="0" err="1"/>
              <a:t>t</a:t>
            </a:r>
            <a:r>
              <a:rPr lang="cs-CZ" dirty="0" err="1" smtClean="0"/>
              <a:t>hree</a:t>
            </a:r>
            <a:r>
              <a:rPr lang="cs-CZ" dirty="0" smtClean="0"/>
              <a:t>  green </a:t>
            </a:r>
            <a:r>
              <a:rPr lang="cs-CZ" dirty="0" err="1" smtClean="0"/>
              <a:t>pears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3919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360040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Přelož. Vylušti tajenku a dokonči ji ústně.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688632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Mrkev  (6)     __ __ __ __ __ __</a:t>
            </a:r>
          </a:p>
          <a:p>
            <a:endParaRPr lang="cs-CZ" sz="2400" dirty="0"/>
          </a:p>
          <a:p>
            <a:r>
              <a:rPr lang="cs-CZ" sz="2400" dirty="0" smtClean="0"/>
              <a:t>Rajče  (2)       __ __ __ __ __ __</a:t>
            </a:r>
          </a:p>
          <a:p>
            <a:endParaRPr lang="cs-CZ" sz="2400" dirty="0"/>
          </a:p>
          <a:p>
            <a:r>
              <a:rPr lang="cs-CZ" sz="2400" dirty="0" smtClean="0"/>
              <a:t>Červený (3)    __ __ __</a:t>
            </a:r>
          </a:p>
          <a:p>
            <a:endParaRPr lang="cs-CZ" sz="2400" dirty="0"/>
          </a:p>
          <a:p>
            <a:r>
              <a:rPr lang="cs-CZ" sz="2400" dirty="0" smtClean="0"/>
              <a:t>Hruška  (3)     __ __ __ __</a:t>
            </a:r>
          </a:p>
          <a:p>
            <a:endParaRPr lang="cs-CZ" sz="2400" dirty="0"/>
          </a:p>
          <a:p>
            <a:r>
              <a:rPr lang="cs-CZ" sz="2400" dirty="0" smtClean="0"/>
              <a:t>Žlutá  (1)          __ __ __ __ __ __</a:t>
            </a:r>
          </a:p>
          <a:p>
            <a:endParaRPr lang="cs-CZ" dirty="0"/>
          </a:p>
          <a:p>
            <a:r>
              <a:rPr lang="cs-CZ" dirty="0" smtClean="0"/>
              <a:t>Tento  (3)        __ __ __ __</a:t>
            </a:r>
          </a:p>
          <a:p>
            <a:endParaRPr lang="cs-CZ" dirty="0"/>
          </a:p>
          <a:p>
            <a:r>
              <a:rPr lang="cs-CZ" dirty="0" smtClean="0"/>
              <a:t>Pomeranče  (7)  __ __ __ __ __ __ __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496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640960" cy="4911824"/>
          </a:xfrm>
        </p:spPr>
        <p:txBody>
          <a:bodyPr/>
          <a:lstStyle/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…   </a:t>
            </a:r>
            <a:r>
              <a:rPr lang="cs-CZ" sz="2400" dirty="0" smtClean="0"/>
              <a:t>a </a:t>
            </a:r>
            <a:r>
              <a:rPr lang="cs-CZ" sz="2400" dirty="0" err="1" smtClean="0"/>
              <a:t>potato</a:t>
            </a:r>
            <a:r>
              <a:rPr lang="cs-CZ" sz="2400" dirty="0" smtClean="0"/>
              <a:t>, </a:t>
            </a:r>
            <a:r>
              <a:rPr lang="cs-CZ" sz="2400" dirty="0" err="1" smtClean="0"/>
              <a:t>an</a:t>
            </a:r>
            <a:r>
              <a:rPr lang="cs-CZ" sz="2400" dirty="0" smtClean="0"/>
              <a:t> </a:t>
            </a:r>
            <a:r>
              <a:rPr lang="cs-CZ" sz="2400" dirty="0" err="1" smtClean="0"/>
              <a:t>apple</a:t>
            </a:r>
            <a:r>
              <a:rPr lang="cs-CZ" sz="2400" dirty="0" smtClean="0"/>
              <a:t>, a </a:t>
            </a:r>
            <a:r>
              <a:rPr lang="cs-CZ" sz="2400" dirty="0" err="1" smtClean="0"/>
              <a:t>cucumber</a:t>
            </a:r>
            <a:r>
              <a:rPr lang="cs-CZ" sz="2400" dirty="0" smtClean="0"/>
              <a:t>, a </a:t>
            </a:r>
            <a:r>
              <a:rPr lang="cs-CZ" sz="2400" dirty="0" err="1" smtClean="0"/>
              <a:t>carrot</a:t>
            </a:r>
            <a:r>
              <a:rPr lang="cs-CZ" sz="2400" dirty="0" smtClean="0"/>
              <a:t>, a lemon</a:t>
            </a:r>
          </a:p>
          <a:p>
            <a:endParaRPr lang="cs-CZ" sz="2400" dirty="0"/>
          </a:p>
          <a:p>
            <a:r>
              <a:rPr lang="cs-CZ" dirty="0" smtClean="0"/>
              <a:t>These are… </a:t>
            </a:r>
            <a:r>
              <a:rPr lang="cs-CZ" sz="2400" dirty="0" err="1" smtClean="0"/>
              <a:t>plums</a:t>
            </a:r>
            <a:r>
              <a:rPr lang="cs-CZ" sz="2400" dirty="0" smtClean="0"/>
              <a:t>, </a:t>
            </a:r>
            <a:r>
              <a:rPr lang="cs-CZ" sz="2400" dirty="0" err="1" smtClean="0"/>
              <a:t>oranges</a:t>
            </a:r>
            <a:r>
              <a:rPr lang="cs-CZ" sz="2400" dirty="0" smtClean="0"/>
              <a:t>, </a:t>
            </a:r>
            <a:r>
              <a:rPr lang="cs-CZ" sz="2400" dirty="0" err="1" smtClean="0"/>
              <a:t>tomatoes</a:t>
            </a:r>
            <a:endParaRPr lang="cs-CZ" dirty="0" smtClean="0"/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912225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42065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Řešení.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These are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/>
              <a:t>red</a:t>
            </a:r>
            <a:r>
              <a:rPr lang="cs-CZ" dirty="0"/>
              <a:t> </a:t>
            </a:r>
            <a:r>
              <a:rPr lang="cs-CZ" dirty="0" err="1"/>
              <a:t>apples</a:t>
            </a:r>
            <a:r>
              <a:rPr lang="cs-CZ" dirty="0"/>
              <a:t>.</a:t>
            </a:r>
          </a:p>
          <a:p>
            <a:endParaRPr lang="cs-CZ" dirty="0"/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/>
              <a:t>one</a:t>
            </a:r>
            <a:r>
              <a:rPr lang="cs-CZ" dirty="0"/>
              <a:t> blue </a:t>
            </a:r>
            <a:r>
              <a:rPr lang="cs-CZ" dirty="0" err="1"/>
              <a:t>plum</a:t>
            </a:r>
            <a:r>
              <a:rPr lang="cs-CZ" dirty="0"/>
              <a:t>.</a:t>
            </a:r>
          </a:p>
          <a:p>
            <a:endParaRPr lang="cs-CZ" dirty="0"/>
          </a:p>
          <a:p>
            <a:r>
              <a:rPr lang="cs-CZ" dirty="0" smtClean="0"/>
              <a:t>These are </a:t>
            </a:r>
            <a:r>
              <a:rPr lang="cs-CZ" dirty="0" err="1"/>
              <a:t>six</a:t>
            </a:r>
            <a:r>
              <a:rPr lang="cs-CZ" dirty="0"/>
              <a:t> </a:t>
            </a:r>
            <a:r>
              <a:rPr lang="cs-CZ" dirty="0" err="1"/>
              <a:t>brown</a:t>
            </a:r>
            <a:r>
              <a:rPr lang="cs-CZ" dirty="0"/>
              <a:t> </a:t>
            </a:r>
            <a:r>
              <a:rPr lang="cs-CZ" dirty="0" err="1"/>
              <a:t>potatoes</a:t>
            </a:r>
            <a:r>
              <a:rPr lang="cs-CZ" dirty="0"/>
              <a:t>.</a:t>
            </a:r>
          </a:p>
          <a:p>
            <a:endParaRPr lang="cs-CZ" dirty="0"/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/>
              <a:t>big </a:t>
            </a:r>
            <a:r>
              <a:rPr lang="cs-CZ" dirty="0" err="1"/>
              <a:t>red</a:t>
            </a:r>
            <a:r>
              <a:rPr lang="cs-CZ" dirty="0"/>
              <a:t> </a:t>
            </a:r>
            <a:r>
              <a:rPr lang="cs-CZ" dirty="0" err="1"/>
              <a:t>tomato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/>
              <a:t>small</a:t>
            </a:r>
            <a:r>
              <a:rPr lang="cs-CZ" dirty="0"/>
              <a:t> </a:t>
            </a:r>
            <a:r>
              <a:rPr lang="cs-CZ" dirty="0" err="1"/>
              <a:t>yellow</a:t>
            </a:r>
            <a:r>
              <a:rPr lang="cs-CZ" dirty="0"/>
              <a:t> </a:t>
            </a:r>
            <a:r>
              <a:rPr lang="cs-CZ" dirty="0" err="1"/>
              <a:t>banana</a:t>
            </a:r>
            <a:r>
              <a:rPr lang="cs-CZ" dirty="0"/>
              <a:t>.</a:t>
            </a:r>
          </a:p>
          <a:p>
            <a:endParaRPr lang="cs-CZ" dirty="0"/>
          </a:p>
          <a:p>
            <a:r>
              <a:rPr lang="cs-CZ" dirty="0" smtClean="0"/>
              <a:t>These are </a:t>
            </a:r>
            <a:r>
              <a:rPr lang="cs-CZ" dirty="0" err="1"/>
              <a:t>three</a:t>
            </a:r>
            <a:r>
              <a:rPr lang="cs-CZ" dirty="0"/>
              <a:t> </a:t>
            </a:r>
            <a:r>
              <a:rPr lang="cs-CZ" dirty="0" smtClean="0"/>
              <a:t>green </a:t>
            </a:r>
            <a:r>
              <a:rPr lang="cs-CZ" dirty="0" err="1"/>
              <a:t>pears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22343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Řešení.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695800"/>
          </a:xfrm>
        </p:spPr>
        <p:txBody>
          <a:bodyPr/>
          <a:lstStyle/>
          <a:p>
            <a:r>
              <a:rPr lang="cs-CZ" dirty="0" smtClean="0"/>
              <a:t>CARRO</a:t>
            </a:r>
            <a:r>
              <a:rPr lang="cs-CZ" dirty="0" smtClean="0">
                <a:solidFill>
                  <a:srgbClr val="FF0000"/>
                </a:solidFill>
              </a:rPr>
              <a:t>T</a:t>
            </a:r>
          </a:p>
          <a:p>
            <a:r>
              <a:rPr lang="cs-CZ" dirty="0" smtClean="0"/>
              <a:t>T</a:t>
            </a:r>
            <a:r>
              <a:rPr lang="cs-CZ" dirty="0" smtClean="0">
                <a:solidFill>
                  <a:srgbClr val="FF0000"/>
                </a:solidFill>
              </a:rPr>
              <a:t>O</a:t>
            </a:r>
            <a:r>
              <a:rPr lang="cs-CZ" dirty="0" smtClean="0"/>
              <a:t>MATO</a:t>
            </a:r>
          </a:p>
          <a:p>
            <a:r>
              <a:rPr lang="cs-CZ" dirty="0" smtClean="0"/>
              <a:t>RE</a:t>
            </a:r>
            <a:r>
              <a:rPr lang="cs-CZ" dirty="0" smtClean="0">
                <a:solidFill>
                  <a:srgbClr val="FF0000"/>
                </a:solidFill>
              </a:rPr>
              <a:t>D</a:t>
            </a:r>
          </a:p>
          <a:p>
            <a:r>
              <a:rPr lang="cs-CZ" dirty="0" smtClean="0"/>
              <a:t>PE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R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ELLOW</a:t>
            </a:r>
          </a:p>
          <a:p>
            <a:r>
              <a:rPr lang="cs-CZ" dirty="0" smtClean="0"/>
              <a:t>TH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S</a:t>
            </a:r>
          </a:p>
          <a:p>
            <a:r>
              <a:rPr lang="cs-CZ" dirty="0" smtClean="0"/>
              <a:t>ORANGE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Tajenka: TODAY IS…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142189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fault Theme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150</TotalTime>
  <Words>254</Words>
  <Application>Microsoft Office PowerPoint</Application>
  <PresentationFormat>Předvádění na obrazovce (4:3)</PresentationFormat>
  <Paragraphs>82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Default Theme</vt:lpstr>
      <vt:lpstr>Prezentace aplikace PowerPoint</vt:lpstr>
      <vt:lpstr>Anotace: Prezentace slouží k procvičení vazby „This is/These are“ a                  k zopakování slovní zásoby „ovoce a zelenina“.                  Je určena žákům 8. ročníku.                  VM byl vytvořen v lednu 2012.</vt:lpstr>
      <vt:lpstr>Tvoř věty. Ústně překládej.</vt:lpstr>
      <vt:lpstr>Doplň this is/these are.</vt:lpstr>
      <vt:lpstr>Přelož. Vylušti tajenku a dokonči ji ústně.</vt:lpstr>
      <vt:lpstr>Řešení</vt:lpstr>
      <vt:lpstr>Řešení.</vt:lpstr>
      <vt:lpstr>Řešení.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PC-1SLG</dc:creator>
  <cp:lastModifiedBy>PC-1SLG</cp:lastModifiedBy>
  <cp:revision>9</cp:revision>
  <dcterms:created xsi:type="dcterms:W3CDTF">2012-01-04T07:15:34Z</dcterms:created>
  <dcterms:modified xsi:type="dcterms:W3CDTF">2012-06-22T05:41:39Z</dcterms:modified>
</cp:coreProperties>
</file>