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odnadpis 2"/>
          <p:cNvSpPr txBox="1">
            <a:spLocks/>
          </p:cNvSpPr>
          <p:nvPr/>
        </p:nvSpPr>
        <p:spPr>
          <a:xfrm>
            <a:off x="1259632" y="1916832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 projekt č. CZ.1.07/1.4.00/21.0961</a:t>
            </a:r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Angličtina pro 2. stupeň</a:t>
            </a:r>
          </a:p>
          <a:p>
            <a:pPr marL="0" indent="0" algn="ctr">
              <a:buNone/>
            </a:pP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VY_22_INOVACE_15_Příprava na test</a:t>
            </a:r>
            <a:endParaRPr lang="cs-CZ" sz="2600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2600" dirty="0" smtClean="0"/>
              <a:t>Autor: </a:t>
            </a:r>
            <a:r>
              <a:rPr lang="cs-CZ" sz="2600" dirty="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07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64704"/>
            <a:ext cx="8084368" cy="3474720"/>
          </a:xfrm>
        </p:spPr>
        <p:txBody>
          <a:bodyPr/>
          <a:lstStyle/>
          <a:p>
            <a:r>
              <a:rPr lang="cs-CZ" dirty="0" smtClean="0"/>
              <a:t>Anotace: Prezentace slouží jako příprava na pololetní test.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Je určena žákům 8. ročníku.</a:t>
            </a:r>
          </a:p>
          <a:p>
            <a:r>
              <a:rPr lang="cs-CZ" dirty="0"/>
              <a:t> </a:t>
            </a:r>
            <a:r>
              <a:rPr lang="cs-CZ" dirty="0" smtClean="0"/>
              <a:t>             VM byl vytvořen v lednu 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93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476672"/>
            <a:ext cx="7992888" cy="6048672"/>
          </a:xfrm>
        </p:spPr>
        <p:txBody>
          <a:bodyPr>
            <a:normAutofit/>
          </a:bodyPr>
          <a:lstStyle/>
          <a:p>
            <a:r>
              <a:rPr lang="cs-CZ" i="1" dirty="0" smtClean="0"/>
              <a:t>Uspořádej slova do vět.</a:t>
            </a:r>
          </a:p>
          <a:p>
            <a:endParaRPr lang="cs-CZ" dirty="0"/>
          </a:p>
          <a:p>
            <a:r>
              <a:rPr lang="cs-CZ" dirty="0" err="1"/>
              <a:t>a</a:t>
            </a:r>
            <a:r>
              <a:rPr lang="cs-CZ" dirty="0" err="1" smtClean="0"/>
              <a:t>m</a:t>
            </a:r>
            <a:r>
              <a:rPr lang="cs-CZ" dirty="0" smtClean="0"/>
              <a:t>   a girl  I 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  are   </a:t>
            </a:r>
            <a:r>
              <a:rPr lang="cs-CZ" dirty="0" err="1" smtClean="0"/>
              <a:t>we</a:t>
            </a:r>
            <a:r>
              <a:rPr lang="cs-CZ" dirty="0" smtClean="0"/>
              <a:t> ………………………………………………………….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re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  </a:t>
            </a:r>
            <a:r>
              <a:rPr lang="cs-CZ" dirty="0" err="1" smtClean="0"/>
              <a:t>they</a:t>
            </a:r>
            <a:r>
              <a:rPr lang="cs-CZ" dirty="0" smtClean="0"/>
              <a:t> ……………………………………………………….</a:t>
            </a:r>
          </a:p>
          <a:p>
            <a:endParaRPr lang="cs-CZ" dirty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  John   are  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a boy   </a:t>
            </a:r>
            <a:r>
              <a:rPr lang="cs-CZ" dirty="0" err="1" smtClean="0"/>
              <a:t>is</a:t>
            </a:r>
            <a:r>
              <a:rPr lang="cs-CZ" dirty="0" smtClean="0"/>
              <a:t>   he ……………………………………………………………….......</a:t>
            </a:r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 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   </a:t>
            </a:r>
            <a:r>
              <a:rPr lang="cs-CZ" dirty="0" err="1" smtClean="0"/>
              <a:t>she</a:t>
            </a:r>
            <a:r>
              <a:rPr lang="cs-CZ" dirty="0" smtClean="0"/>
              <a:t> ……………………………………………………….....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58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361776"/>
          </a:xfrm>
        </p:spPr>
        <p:txBody>
          <a:bodyPr>
            <a:normAutofit fontScale="92500" lnSpcReduction="10000"/>
          </a:bodyPr>
          <a:lstStyle/>
          <a:p>
            <a:r>
              <a:rPr lang="cs-CZ" sz="2000" i="1" dirty="0" smtClean="0"/>
              <a:t>Vytvoř množné číslo.</a:t>
            </a:r>
          </a:p>
          <a:p>
            <a:endParaRPr lang="cs-CZ" sz="2000" i="1" dirty="0"/>
          </a:p>
          <a:p>
            <a:r>
              <a:rPr lang="cs-CZ" sz="2000" i="1" dirty="0" err="1" smtClean="0"/>
              <a:t>present</a:t>
            </a:r>
            <a:r>
              <a:rPr lang="cs-CZ" sz="2000" i="1" dirty="0" smtClean="0"/>
              <a:t> - ………………………………………………..</a:t>
            </a:r>
          </a:p>
          <a:p>
            <a:endParaRPr lang="cs-CZ" sz="2000" i="1" dirty="0" smtClean="0"/>
          </a:p>
          <a:p>
            <a:r>
              <a:rPr lang="cs-CZ" sz="2000" i="1" dirty="0" err="1" smtClean="0"/>
              <a:t>star</a:t>
            </a:r>
            <a:r>
              <a:rPr lang="cs-CZ" sz="2000" i="1" dirty="0" smtClean="0"/>
              <a:t> - …………………………………………………………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bell - ……………………………………………………….</a:t>
            </a:r>
          </a:p>
          <a:p>
            <a:endParaRPr lang="cs-CZ" sz="2000" i="1" dirty="0" smtClean="0"/>
          </a:p>
          <a:p>
            <a:r>
              <a:rPr lang="cs-CZ" sz="2000" i="1" dirty="0" err="1" smtClean="0"/>
              <a:t>tomato</a:t>
            </a:r>
            <a:r>
              <a:rPr lang="cs-CZ" sz="2000" i="1" dirty="0" smtClean="0"/>
              <a:t> - …………………………………………………</a:t>
            </a:r>
          </a:p>
          <a:p>
            <a:endParaRPr lang="cs-CZ" sz="2000" i="1" dirty="0" smtClean="0"/>
          </a:p>
          <a:p>
            <a:r>
              <a:rPr lang="cs-CZ" sz="2000" i="1" dirty="0" err="1" smtClean="0"/>
              <a:t>carrot</a:t>
            </a:r>
            <a:r>
              <a:rPr lang="cs-CZ" sz="2000" i="1" dirty="0" smtClean="0"/>
              <a:t> - ……………………………………………………</a:t>
            </a:r>
          </a:p>
          <a:p>
            <a:endParaRPr lang="cs-CZ" sz="2000" i="1" dirty="0" smtClean="0"/>
          </a:p>
          <a:p>
            <a:r>
              <a:rPr lang="cs-CZ" sz="2000" i="1" dirty="0" err="1" smtClean="0"/>
              <a:t>apple</a:t>
            </a:r>
            <a:r>
              <a:rPr lang="cs-CZ" sz="2000" i="1" dirty="0" smtClean="0"/>
              <a:t> - ……………………………………………………..</a:t>
            </a:r>
          </a:p>
          <a:p>
            <a:endParaRPr lang="cs-CZ" sz="2000" i="1" dirty="0" smtClean="0"/>
          </a:p>
          <a:p>
            <a:r>
              <a:rPr lang="cs-CZ" sz="2000" i="1" dirty="0" err="1"/>
              <a:t>b</a:t>
            </a:r>
            <a:r>
              <a:rPr lang="cs-CZ" sz="2000" i="1" dirty="0" err="1" smtClean="0"/>
              <a:t>anana</a:t>
            </a:r>
            <a:r>
              <a:rPr lang="cs-CZ" sz="2000" i="1" dirty="0" smtClean="0"/>
              <a:t> - …………………………………………………...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296413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2999" y="731518"/>
            <a:ext cx="3346704" cy="5145753"/>
          </a:xfrm>
        </p:spPr>
        <p:txBody>
          <a:bodyPr>
            <a:normAutofit fontScale="92500" lnSpcReduction="20000"/>
          </a:bodyPr>
          <a:lstStyle/>
          <a:p>
            <a:r>
              <a:rPr lang="cs-CZ" sz="1900" i="1" dirty="0" smtClean="0"/>
              <a:t>Přelož.</a:t>
            </a:r>
          </a:p>
          <a:p>
            <a:endParaRPr lang="cs-CZ" dirty="0"/>
          </a:p>
          <a:p>
            <a:r>
              <a:rPr lang="cs-CZ" sz="2600" dirty="0" smtClean="0"/>
              <a:t>1 jablko</a:t>
            </a:r>
          </a:p>
          <a:p>
            <a:endParaRPr lang="cs-CZ" sz="2600" dirty="0"/>
          </a:p>
          <a:p>
            <a:r>
              <a:rPr lang="cs-CZ" sz="2600" dirty="0" smtClean="0"/>
              <a:t>6 pomerančů</a:t>
            </a:r>
          </a:p>
          <a:p>
            <a:endParaRPr lang="cs-CZ" sz="2600" dirty="0"/>
          </a:p>
          <a:p>
            <a:r>
              <a:rPr lang="cs-CZ" sz="2600" dirty="0" smtClean="0"/>
              <a:t>4 švestky</a:t>
            </a:r>
          </a:p>
          <a:p>
            <a:endParaRPr lang="cs-CZ" sz="2600" dirty="0"/>
          </a:p>
          <a:p>
            <a:r>
              <a:rPr lang="cs-CZ" sz="2600" dirty="0" smtClean="0"/>
              <a:t>7 hrušek</a:t>
            </a:r>
          </a:p>
          <a:p>
            <a:endParaRPr lang="cs-CZ" sz="2600" dirty="0"/>
          </a:p>
          <a:p>
            <a:r>
              <a:rPr lang="cs-CZ" sz="2600" dirty="0" smtClean="0"/>
              <a:t>5 citrónů</a:t>
            </a:r>
          </a:p>
          <a:p>
            <a:pPr marL="45720" indent="0">
              <a:buNone/>
            </a:pPr>
            <a:endParaRPr lang="cs-CZ" sz="2600" dirty="0" smtClean="0"/>
          </a:p>
          <a:p>
            <a:r>
              <a:rPr lang="cs-CZ" sz="2600" dirty="0" smtClean="0"/>
              <a:t>1 banán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908720"/>
            <a:ext cx="3346704" cy="496855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</a:t>
            </a:r>
            <a:r>
              <a:rPr lang="cs-CZ" dirty="0" err="1" smtClean="0"/>
              <a:t>oranges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f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plums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even</a:t>
            </a:r>
            <a:r>
              <a:rPr lang="cs-CZ" dirty="0" smtClean="0"/>
              <a:t> </a:t>
            </a:r>
            <a:r>
              <a:rPr lang="cs-CZ" dirty="0" err="1" smtClean="0"/>
              <a:t>pears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f</a:t>
            </a:r>
            <a:r>
              <a:rPr lang="cs-CZ" dirty="0" err="1" smtClean="0"/>
              <a:t>ive</a:t>
            </a:r>
            <a:r>
              <a:rPr lang="cs-CZ" dirty="0" smtClean="0"/>
              <a:t> </a:t>
            </a:r>
            <a:r>
              <a:rPr lang="cs-CZ" dirty="0" err="1" smtClean="0"/>
              <a:t>lemons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64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217760"/>
          </a:xfrm>
        </p:spPr>
        <p:txBody>
          <a:bodyPr/>
          <a:lstStyle/>
          <a:p>
            <a:r>
              <a:rPr lang="cs-CZ" dirty="0" smtClean="0"/>
              <a:t>Doplň  HAVE GOT / HAS GOT. Přelož.</a:t>
            </a:r>
          </a:p>
          <a:p>
            <a:endParaRPr lang="cs-CZ" dirty="0"/>
          </a:p>
          <a:p>
            <a:r>
              <a:rPr lang="cs-CZ" dirty="0" smtClean="0"/>
              <a:t>I _________________ a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tomato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He _______________  green </a:t>
            </a:r>
            <a:r>
              <a:rPr lang="cs-CZ" dirty="0" err="1" smtClean="0"/>
              <a:t>peas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______________ </a:t>
            </a:r>
            <a:r>
              <a:rPr lang="cs-CZ" dirty="0" err="1" smtClean="0"/>
              <a:t>purple</a:t>
            </a:r>
            <a:r>
              <a:rPr lang="cs-CZ" dirty="0" smtClean="0"/>
              <a:t> </a:t>
            </a:r>
            <a:r>
              <a:rPr lang="cs-CZ" dirty="0" err="1" smtClean="0"/>
              <a:t>beans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________________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lentils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_________________ a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pepper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36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2999" y="731518"/>
            <a:ext cx="3346704" cy="5289769"/>
          </a:xfrm>
        </p:spPr>
        <p:txBody>
          <a:bodyPr/>
          <a:lstStyle/>
          <a:p>
            <a:r>
              <a:rPr lang="cs-CZ" sz="2000" i="1" dirty="0" smtClean="0"/>
              <a:t>Co k sobě patří?</a:t>
            </a:r>
          </a:p>
          <a:p>
            <a:endParaRPr lang="cs-CZ" dirty="0"/>
          </a:p>
          <a:p>
            <a:r>
              <a:rPr lang="cs-CZ" sz="2800" dirty="0" err="1" smtClean="0"/>
              <a:t>Christmas</a:t>
            </a:r>
            <a:endParaRPr lang="cs-CZ" sz="2800" dirty="0" smtClean="0"/>
          </a:p>
          <a:p>
            <a:r>
              <a:rPr lang="cs-CZ" sz="2800" dirty="0" err="1"/>
              <a:t>s</a:t>
            </a:r>
            <a:r>
              <a:rPr lang="cs-CZ" sz="2800" dirty="0" err="1" smtClean="0"/>
              <a:t>tar</a:t>
            </a:r>
            <a:endParaRPr lang="cs-CZ" sz="2800" dirty="0" smtClean="0"/>
          </a:p>
          <a:p>
            <a:r>
              <a:rPr lang="cs-CZ" sz="2800" dirty="0" err="1" smtClean="0"/>
              <a:t>bells</a:t>
            </a:r>
            <a:endParaRPr lang="cs-CZ" sz="2800" dirty="0" smtClean="0"/>
          </a:p>
          <a:p>
            <a:r>
              <a:rPr lang="cs-CZ" sz="2800" dirty="0" err="1"/>
              <a:t>c</a:t>
            </a:r>
            <a:r>
              <a:rPr lang="cs-CZ" sz="2800" dirty="0" err="1" smtClean="0"/>
              <a:t>andle</a:t>
            </a:r>
            <a:endParaRPr lang="cs-CZ" sz="2800" dirty="0" smtClean="0"/>
          </a:p>
          <a:p>
            <a:r>
              <a:rPr lang="cs-CZ" sz="2800" dirty="0" err="1"/>
              <a:t>p</a:t>
            </a:r>
            <a:r>
              <a:rPr lang="cs-CZ" sz="2800" dirty="0" err="1" smtClean="0"/>
              <a:t>resent</a:t>
            </a:r>
            <a:endParaRPr lang="cs-CZ" sz="2800" dirty="0" smtClean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ree</a:t>
            </a:r>
            <a:endParaRPr lang="cs-CZ" sz="2800" dirty="0" smtClean="0"/>
          </a:p>
          <a:p>
            <a:r>
              <a:rPr lang="cs-CZ" sz="2800" dirty="0" err="1"/>
              <a:t>b</a:t>
            </a:r>
            <a:r>
              <a:rPr lang="cs-CZ" sz="2800" dirty="0" err="1" smtClean="0"/>
              <a:t>alls</a:t>
            </a:r>
            <a:endParaRPr lang="cs-CZ" sz="2800" dirty="0" smtClean="0"/>
          </a:p>
          <a:p>
            <a:r>
              <a:rPr lang="cs-CZ" sz="2800" dirty="0" err="1" smtClean="0"/>
              <a:t>carol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52897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A.  dárek</a:t>
            </a:r>
          </a:p>
          <a:p>
            <a:r>
              <a:rPr lang="cs-CZ" sz="2800" dirty="0" smtClean="0"/>
              <a:t>B.  svíčka</a:t>
            </a:r>
          </a:p>
          <a:p>
            <a:r>
              <a:rPr lang="cs-CZ" sz="2800" dirty="0" smtClean="0"/>
              <a:t>C.  Vánoce</a:t>
            </a:r>
          </a:p>
          <a:p>
            <a:r>
              <a:rPr lang="cs-CZ" sz="2800" dirty="0" smtClean="0"/>
              <a:t>D.  stromek</a:t>
            </a:r>
          </a:p>
          <a:p>
            <a:r>
              <a:rPr lang="cs-CZ" sz="2800" dirty="0" smtClean="0"/>
              <a:t>E.  hvězda</a:t>
            </a:r>
          </a:p>
          <a:p>
            <a:r>
              <a:rPr lang="cs-CZ" sz="2800" dirty="0" smtClean="0"/>
              <a:t>F.  „baňky“</a:t>
            </a:r>
          </a:p>
          <a:p>
            <a:r>
              <a:rPr lang="cs-CZ" sz="2800" dirty="0" smtClean="0"/>
              <a:t>G.  rolničky</a:t>
            </a:r>
          </a:p>
          <a:p>
            <a:r>
              <a:rPr lang="cs-CZ" sz="2800" dirty="0" smtClean="0"/>
              <a:t>H.  koleda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466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731518"/>
            <a:ext cx="3346704" cy="5073745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Přelož. (THIS / MY)</a:t>
            </a:r>
          </a:p>
          <a:p>
            <a:endParaRPr lang="cs-CZ" i="1" dirty="0"/>
          </a:p>
          <a:p>
            <a:r>
              <a:rPr lang="cs-CZ" sz="2800" dirty="0"/>
              <a:t>m</a:t>
            </a:r>
            <a:r>
              <a:rPr lang="cs-CZ" sz="2800" dirty="0" smtClean="0"/>
              <a:t>ůj pes</a:t>
            </a:r>
            <a:endParaRPr lang="cs-CZ" sz="2800" dirty="0"/>
          </a:p>
          <a:p>
            <a:r>
              <a:rPr lang="cs-CZ" sz="2800" dirty="0"/>
              <a:t>t</a:t>
            </a:r>
            <a:r>
              <a:rPr lang="cs-CZ" sz="2800" dirty="0" smtClean="0"/>
              <a:t>ento kluk</a:t>
            </a:r>
            <a:endParaRPr lang="cs-CZ" sz="2800" dirty="0"/>
          </a:p>
          <a:p>
            <a:r>
              <a:rPr lang="cs-CZ" sz="2800" dirty="0"/>
              <a:t>t</a:t>
            </a:r>
            <a:r>
              <a:rPr lang="cs-CZ" sz="2800" dirty="0" smtClean="0"/>
              <a:t>ato lavice</a:t>
            </a:r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oje sestra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oto pero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oje škola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ato taška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oje jméno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836712"/>
            <a:ext cx="3346704" cy="496855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MY DOG</a:t>
            </a:r>
          </a:p>
          <a:p>
            <a:r>
              <a:rPr lang="cs-CZ" sz="2800" dirty="0" smtClean="0"/>
              <a:t>THIS BOY</a:t>
            </a:r>
          </a:p>
          <a:p>
            <a:r>
              <a:rPr lang="cs-CZ" sz="2800" dirty="0" smtClean="0"/>
              <a:t>THIS DESK</a:t>
            </a:r>
          </a:p>
          <a:p>
            <a:r>
              <a:rPr lang="cs-CZ" sz="2800" dirty="0" smtClean="0"/>
              <a:t>MY SISTER</a:t>
            </a:r>
          </a:p>
          <a:p>
            <a:r>
              <a:rPr lang="cs-CZ" sz="2800" dirty="0" smtClean="0"/>
              <a:t>THIS PEN</a:t>
            </a:r>
          </a:p>
          <a:p>
            <a:r>
              <a:rPr lang="cs-CZ" sz="2800" dirty="0" smtClean="0"/>
              <a:t>MY SCHOOL</a:t>
            </a:r>
          </a:p>
          <a:p>
            <a:r>
              <a:rPr lang="cs-CZ" sz="2800" dirty="0" smtClean="0"/>
              <a:t>THIS BAG</a:t>
            </a:r>
          </a:p>
          <a:p>
            <a:r>
              <a:rPr lang="cs-CZ" sz="2800" dirty="0" smtClean="0"/>
              <a:t>MY NAME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43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3795" y="404665"/>
            <a:ext cx="5637010" cy="648071"/>
          </a:xfrm>
        </p:spPr>
        <p:txBody>
          <a:bodyPr/>
          <a:lstStyle/>
          <a:p>
            <a:pPr algn="ctr"/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920879" cy="4968552"/>
          </a:xfrm>
        </p:spPr>
        <p:txBody>
          <a:bodyPr/>
          <a:lstStyle/>
          <a:p>
            <a:r>
              <a:rPr lang="cs-CZ" sz="2400" dirty="0" smtClean="0"/>
              <a:t>I AM A GIRL.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WE ARE AT HOME.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THEY ARE AT SCHOOL.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YOU ARE JOHN.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HE IS A BOY.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SHE IS AT WORK.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0304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792088"/>
          </a:xfrm>
        </p:spPr>
        <p:txBody>
          <a:bodyPr/>
          <a:lstStyle/>
          <a:p>
            <a:pPr algn="ctr"/>
            <a:r>
              <a:rPr lang="cs-CZ" sz="2400" dirty="0" smtClean="0"/>
              <a:t>Řešení - množné číslo.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052736"/>
            <a:ext cx="6932240" cy="3153504"/>
          </a:xfrm>
        </p:spPr>
        <p:txBody>
          <a:bodyPr/>
          <a:lstStyle/>
          <a:p>
            <a:r>
              <a:rPr lang="cs-CZ" dirty="0" smtClean="0"/>
              <a:t>PRESENTS</a:t>
            </a:r>
          </a:p>
          <a:p>
            <a:r>
              <a:rPr lang="cs-CZ" dirty="0" smtClean="0"/>
              <a:t>STARS</a:t>
            </a:r>
          </a:p>
          <a:p>
            <a:r>
              <a:rPr lang="cs-CZ" dirty="0" smtClean="0"/>
              <a:t>BELLS</a:t>
            </a:r>
          </a:p>
          <a:p>
            <a:r>
              <a:rPr lang="cs-CZ" dirty="0" smtClean="0"/>
              <a:t>TOMATOES</a:t>
            </a:r>
          </a:p>
          <a:p>
            <a:r>
              <a:rPr lang="cs-CZ" dirty="0" smtClean="0"/>
              <a:t>CARROTS</a:t>
            </a:r>
          </a:p>
          <a:p>
            <a:r>
              <a:rPr lang="cs-CZ" dirty="0" smtClean="0"/>
              <a:t>APPLES</a:t>
            </a:r>
          </a:p>
          <a:p>
            <a:r>
              <a:rPr lang="cs-CZ" dirty="0" smtClean="0"/>
              <a:t>BANANAS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556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1" y="404664"/>
            <a:ext cx="7334200" cy="360040"/>
          </a:xfrm>
        </p:spPr>
        <p:txBody>
          <a:bodyPr/>
          <a:lstStyle/>
          <a:p>
            <a:pPr algn="ctr"/>
            <a:r>
              <a:rPr lang="cs-CZ" sz="2400" dirty="0" smtClean="0"/>
              <a:t>Řešení – </a:t>
            </a:r>
            <a:r>
              <a:rPr lang="cs-CZ" sz="2400" dirty="0" err="1" smtClean="0"/>
              <a:t>doplńování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916832"/>
            <a:ext cx="8280920" cy="4464496"/>
          </a:xfrm>
        </p:spPr>
        <p:txBody>
          <a:bodyPr>
            <a:normAutofit/>
          </a:bodyPr>
          <a:lstStyle/>
          <a:p>
            <a:r>
              <a:rPr lang="cs-CZ" dirty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/>
              <a:t>tomato</a:t>
            </a:r>
            <a:r>
              <a:rPr lang="cs-CZ" dirty="0" smtClean="0"/>
              <a:t>.  Mám červené rajče.</a:t>
            </a:r>
            <a:endParaRPr lang="cs-CZ" dirty="0"/>
          </a:p>
          <a:p>
            <a:endParaRPr lang="cs-CZ" dirty="0"/>
          </a:p>
          <a:p>
            <a:r>
              <a:rPr lang="cs-CZ" dirty="0"/>
              <a:t>He </a:t>
            </a:r>
            <a:r>
              <a:rPr lang="cs-CZ" dirty="0" smtClean="0"/>
              <a:t>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green </a:t>
            </a:r>
            <a:r>
              <a:rPr lang="cs-CZ" dirty="0" err="1"/>
              <a:t>peas</a:t>
            </a:r>
            <a:r>
              <a:rPr lang="cs-CZ" dirty="0" smtClean="0"/>
              <a:t>.  On má zelený hrášek.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/>
              <a:t>purple</a:t>
            </a:r>
            <a:r>
              <a:rPr lang="cs-CZ" dirty="0"/>
              <a:t> </a:t>
            </a:r>
            <a:r>
              <a:rPr lang="cs-CZ" dirty="0" err="1"/>
              <a:t>beans</a:t>
            </a:r>
            <a:r>
              <a:rPr lang="cs-CZ" dirty="0" smtClean="0"/>
              <a:t>.  Mají fialovou fazoli.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smtClean="0"/>
              <a:t>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/>
              <a:t>brown</a:t>
            </a:r>
            <a:r>
              <a:rPr lang="cs-CZ" dirty="0"/>
              <a:t> </a:t>
            </a:r>
            <a:r>
              <a:rPr lang="cs-CZ" dirty="0" err="1"/>
              <a:t>lentils</a:t>
            </a:r>
            <a:r>
              <a:rPr lang="cs-CZ" dirty="0" smtClean="0"/>
              <a:t>.  Ona má hnědou čočku.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yellow</a:t>
            </a:r>
            <a:r>
              <a:rPr lang="cs-CZ" dirty="0"/>
              <a:t> </a:t>
            </a:r>
            <a:r>
              <a:rPr lang="cs-CZ" dirty="0" err="1"/>
              <a:t>pepper</a:t>
            </a:r>
            <a:r>
              <a:rPr lang="cs-CZ" dirty="0" smtClean="0"/>
              <a:t>.  Máme žlutou papriku.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683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190185" cy="576064"/>
          </a:xfrm>
        </p:spPr>
        <p:txBody>
          <a:bodyPr/>
          <a:lstStyle/>
          <a:p>
            <a:pPr algn="ctr"/>
            <a:r>
              <a:rPr lang="cs-CZ" sz="2400" dirty="0" smtClean="0"/>
              <a:t>Řešení – spojování.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124744"/>
            <a:ext cx="6400800" cy="453650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Christmas</a:t>
            </a:r>
            <a:r>
              <a:rPr lang="cs-CZ" sz="2400" dirty="0" smtClean="0"/>
              <a:t> - VÁNOCE</a:t>
            </a:r>
            <a:endParaRPr lang="cs-CZ" sz="2400" dirty="0"/>
          </a:p>
          <a:p>
            <a:r>
              <a:rPr lang="cs-CZ" sz="2400" dirty="0" err="1" smtClean="0"/>
              <a:t>star</a:t>
            </a:r>
            <a:r>
              <a:rPr lang="cs-CZ" sz="2400" dirty="0" smtClean="0"/>
              <a:t> - HVĚZDA</a:t>
            </a:r>
            <a:endParaRPr lang="cs-CZ" sz="2400" dirty="0"/>
          </a:p>
          <a:p>
            <a:r>
              <a:rPr lang="cs-CZ" sz="2400" dirty="0" err="1" smtClean="0"/>
              <a:t>bells</a:t>
            </a:r>
            <a:r>
              <a:rPr lang="cs-CZ" sz="2400" dirty="0" smtClean="0"/>
              <a:t> - ROLNIČKY</a:t>
            </a:r>
            <a:endParaRPr lang="cs-CZ" sz="2400" dirty="0"/>
          </a:p>
          <a:p>
            <a:r>
              <a:rPr lang="cs-CZ" sz="2400" dirty="0" err="1"/>
              <a:t>c</a:t>
            </a:r>
            <a:r>
              <a:rPr lang="cs-CZ" sz="2400" dirty="0" err="1" smtClean="0"/>
              <a:t>andle</a:t>
            </a:r>
            <a:r>
              <a:rPr lang="cs-CZ" sz="2400" dirty="0" smtClean="0"/>
              <a:t> - SVÍČKA</a:t>
            </a:r>
            <a:endParaRPr lang="cs-CZ" sz="2400" dirty="0"/>
          </a:p>
          <a:p>
            <a:r>
              <a:rPr lang="cs-CZ" sz="2400" dirty="0" err="1"/>
              <a:t>p</a:t>
            </a:r>
            <a:r>
              <a:rPr lang="cs-CZ" sz="2400" dirty="0" err="1" smtClean="0"/>
              <a:t>resent</a:t>
            </a:r>
            <a:r>
              <a:rPr lang="cs-CZ" sz="2400" dirty="0" smtClean="0"/>
              <a:t> - DÁREK</a:t>
            </a:r>
            <a:endParaRPr lang="cs-CZ" sz="2400" dirty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ree</a:t>
            </a:r>
            <a:r>
              <a:rPr lang="cs-CZ" sz="2400" dirty="0" smtClean="0"/>
              <a:t> </a:t>
            </a:r>
            <a:r>
              <a:rPr lang="cs-CZ" sz="2400" smtClean="0"/>
              <a:t>- STROMEK</a:t>
            </a:r>
            <a:endParaRPr lang="cs-CZ" sz="2400" dirty="0"/>
          </a:p>
          <a:p>
            <a:r>
              <a:rPr lang="cs-CZ" sz="2400" dirty="0" err="1"/>
              <a:t>b</a:t>
            </a:r>
            <a:r>
              <a:rPr lang="cs-CZ" sz="2400" dirty="0" err="1" smtClean="0"/>
              <a:t>alls</a:t>
            </a:r>
            <a:r>
              <a:rPr lang="cs-CZ" sz="2400" dirty="0" smtClean="0"/>
              <a:t> – „BAŇKY“</a:t>
            </a:r>
            <a:endParaRPr lang="cs-CZ" sz="2400" dirty="0"/>
          </a:p>
          <a:p>
            <a:r>
              <a:rPr lang="cs-CZ" sz="2400" dirty="0" err="1"/>
              <a:t>c</a:t>
            </a:r>
            <a:r>
              <a:rPr lang="cs-CZ" sz="2400" dirty="0" err="1" smtClean="0"/>
              <a:t>arol</a:t>
            </a:r>
            <a:r>
              <a:rPr lang="cs-CZ" sz="2400" dirty="0" smtClean="0"/>
              <a:t> - KOLEDA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99297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</TotalTime>
  <Words>360</Words>
  <Application>Microsoft Office PowerPoint</Application>
  <PresentationFormat>Předvádění na obrazovce (4:3)</PresentationFormat>
  <Paragraphs>145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 AM A GIRL.  WE ARE AT HOME.  THEY ARE AT SCHOOL.  YOU ARE JOHN.  HE IS A BOY.  SHE IS AT WORK.</vt:lpstr>
      <vt:lpstr>Řešení - množné číslo.</vt:lpstr>
      <vt:lpstr>Řešení – doplńování.</vt:lpstr>
      <vt:lpstr>Řešení – spojování.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10</cp:revision>
  <dcterms:created xsi:type="dcterms:W3CDTF">2012-01-11T06:16:37Z</dcterms:created>
  <dcterms:modified xsi:type="dcterms:W3CDTF">2012-06-22T05:42:02Z</dcterms:modified>
</cp:coreProperties>
</file>