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69" r:id="rId17"/>
    <p:sldId id="271" r:id="rId18"/>
    <p:sldId id="272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EAB0777-4C60-462E-A92C-CDAFD498799C}" type="datetimeFigureOut">
              <a:rPr lang="en-US" smtClean="0"/>
              <a:t>9/25/2012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85800" y="1988839"/>
            <a:ext cx="7772400" cy="2887961"/>
          </a:xfrm>
        </p:spPr>
        <p:txBody>
          <a:bodyPr/>
          <a:lstStyle/>
          <a:p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cs-CZ" sz="2600" dirty="0"/>
              <a:t>Angličtina pro 2. stupeň</a:t>
            </a:r>
            <a:br>
              <a:rPr lang="cs-CZ" sz="2600" dirty="0"/>
            </a:br>
            <a:r>
              <a:rPr lang="cs-CZ" sz="2400" dirty="0"/>
              <a:t>Č. </a:t>
            </a:r>
            <a:r>
              <a:rPr lang="cs-CZ" sz="2400" dirty="0" err="1"/>
              <a:t>DUMu</a:t>
            </a:r>
            <a:r>
              <a:rPr lang="cs-CZ" sz="2400" dirty="0"/>
              <a:t>:  </a:t>
            </a:r>
            <a:r>
              <a:rPr lang="cs-CZ" sz="2400" dirty="0" smtClean="0"/>
              <a:t>VY_22_INOVACE_16_Školní pomůcky</a:t>
            </a:r>
            <a:r>
              <a:rPr lang="cs-CZ" sz="2600" dirty="0"/>
              <a:t/>
            </a:r>
            <a:br>
              <a:rPr lang="cs-CZ" sz="2600" dirty="0"/>
            </a:br>
            <a:endParaRPr lang="cs-CZ" sz="2400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Mgr. Renata </a:t>
            </a:r>
            <a:r>
              <a:rPr lang="cs-CZ" dirty="0" err="1">
                <a:solidFill>
                  <a:schemeClr val="tx2">
                    <a:lumMod val="75000"/>
                  </a:schemeClr>
                </a:solidFill>
              </a:rPr>
              <a:t>Václavíčková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2497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3024336"/>
          </a:xfrm>
        </p:spPr>
        <p:txBody>
          <a:bodyPr/>
          <a:lstStyle/>
          <a:p>
            <a:pPr algn="l"/>
            <a:r>
              <a:rPr lang="cs-CZ" sz="2400" dirty="0" smtClean="0"/>
              <a:t>Anotace:  Prezentace slouží k výuce slovní zásoby.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Je určena žákům 7.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VM byl vytvořen </a:t>
            </a:r>
            <a:r>
              <a:rPr lang="cs-CZ" sz="2400" smtClean="0"/>
              <a:t>v lednu 2012.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15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344816" cy="4221088"/>
          </a:xfrm>
        </p:spPr>
        <p:txBody>
          <a:bodyPr/>
          <a:lstStyle/>
          <a:p>
            <a:r>
              <a:rPr lang="cs-CZ" dirty="0" smtClean="0"/>
              <a:t>At </a:t>
            </a:r>
            <a:r>
              <a:rPr lang="cs-CZ" dirty="0" err="1" smtClean="0"/>
              <a:t>school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(= ve škole)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910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</a:t>
            </a:r>
            <a:endParaRPr lang="cs-CZ" dirty="0"/>
          </a:p>
        </p:txBody>
      </p:sp>
      <p:pic>
        <p:nvPicPr>
          <p:cNvPr id="1026" name="Picture 2" descr="C:\Users\PC-1SLG\AppData\Local\Microsoft\Windows\Temporary Internet Files\Content.IE5\S7687CZ2\MC9004417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88840"/>
            <a:ext cx="446449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542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COLOUR PENCILS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5696" y="1988840"/>
            <a:ext cx="5832648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98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PENCIL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9018" y="1600200"/>
            <a:ext cx="4525963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5725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RULER</a:t>
            </a:r>
            <a:endParaRPr lang="cs-CZ" dirty="0"/>
          </a:p>
        </p:txBody>
      </p:sp>
      <p:pic>
        <p:nvPicPr>
          <p:cNvPr id="4101" name="Picture 5" descr="C:\Users\PC-1SLG\AppData\Local\Microsoft\Windows\Temporary Internet Files\Content.IE5\AM1I8PN9\MP9004387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920" y="1844824"/>
            <a:ext cx="6614160" cy="3870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545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39552"/>
          </a:xfrm>
        </p:spPr>
        <p:txBody>
          <a:bodyPr/>
          <a:lstStyle/>
          <a:p>
            <a:r>
              <a:rPr lang="cs-CZ" dirty="0" smtClean="0"/>
              <a:t>RUBBER</a:t>
            </a:r>
            <a:endParaRPr lang="cs-CZ" dirty="0"/>
          </a:p>
        </p:txBody>
      </p:sp>
      <p:pic>
        <p:nvPicPr>
          <p:cNvPr id="512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060848"/>
            <a:ext cx="4608512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521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411560"/>
          </a:xfrm>
        </p:spPr>
        <p:txBody>
          <a:bodyPr/>
          <a:lstStyle/>
          <a:p>
            <a:r>
              <a:rPr lang="cs-CZ" dirty="0" smtClean="0"/>
              <a:t>PENCIL CASE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5615" y="1988841"/>
            <a:ext cx="6984777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0761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95536"/>
          </a:xfrm>
        </p:spPr>
        <p:txBody>
          <a:bodyPr/>
          <a:lstStyle/>
          <a:p>
            <a:r>
              <a:rPr lang="cs-CZ" dirty="0" smtClean="0"/>
              <a:t>BOOK</a:t>
            </a:r>
            <a:endParaRPr lang="cs-CZ" dirty="0"/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5696" y="2132856"/>
            <a:ext cx="5688632" cy="3993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8770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95536"/>
          </a:xfrm>
        </p:spPr>
        <p:txBody>
          <a:bodyPr/>
          <a:lstStyle/>
          <a:p>
            <a:r>
              <a:rPr lang="cs-CZ" dirty="0" smtClean="0"/>
              <a:t>CASSETTE</a:t>
            </a:r>
            <a:endParaRPr lang="cs-CZ" dirty="0"/>
          </a:p>
        </p:txBody>
      </p:sp>
      <p:pic>
        <p:nvPicPr>
          <p:cNvPr id="9218" name="Picture 2" descr="C:\Users\PC-1SLG\AppData\Local\Microsoft\Windows\Temporary Internet Files\Content.IE5\S7687CZ2\MC9004417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057400"/>
            <a:ext cx="4680520" cy="4179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9825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SCHOOL BAG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7704" y="2060848"/>
            <a:ext cx="540060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108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BLACKBOARD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60428" y="2060848"/>
            <a:ext cx="6023144" cy="4065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94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DESKS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79712" y="2132856"/>
            <a:ext cx="532859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290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SCHOOL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1600" y="1729581"/>
            <a:ext cx="64008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8116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/>
          <a:lstStyle/>
          <a:p>
            <a:pPr algn="l"/>
            <a:r>
              <a:rPr lang="cs-CZ" sz="2400" dirty="0" smtClean="0"/>
              <a:t>Přiřaď.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857403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pen</a:t>
            </a:r>
            <a:endParaRPr lang="cs-CZ" sz="2800" dirty="0" smtClean="0"/>
          </a:p>
          <a:p>
            <a:r>
              <a:rPr lang="cs-CZ" sz="2800" dirty="0" err="1"/>
              <a:t>r</a:t>
            </a:r>
            <a:r>
              <a:rPr lang="cs-CZ" sz="2800" dirty="0" err="1" smtClean="0"/>
              <a:t>ubber</a:t>
            </a:r>
            <a:endParaRPr lang="cs-CZ" sz="2800" dirty="0" smtClean="0"/>
          </a:p>
          <a:p>
            <a:r>
              <a:rPr lang="cs-CZ" sz="2800" dirty="0" err="1" smtClean="0"/>
              <a:t>cassette</a:t>
            </a:r>
            <a:endParaRPr lang="cs-CZ" sz="2800" dirty="0" smtClean="0"/>
          </a:p>
          <a:p>
            <a:r>
              <a:rPr lang="cs-CZ" sz="2800" dirty="0" err="1"/>
              <a:t>p</a:t>
            </a:r>
            <a:r>
              <a:rPr lang="cs-CZ" sz="2800" dirty="0" err="1" smtClean="0"/>
              <a:t>encil</a:t>
            </a:r>
            <a:endParaRPr lang="cs-CZ" sz="2800" dirty="0" smtClean="0"/>
          </a:p>
          <a:p>
            <a:r>
              <a:rPr lang="cs-CZ" sz="2800" dirty="0" err="1"/>
              <a:t>r</a:t>
            </a:r>
            <a:r>
              <a:rPr lang="cs-CZ" sz="2800" dirty="0" err="1" smtClean="0"/>
              <a:t>uler</a:t>
            </a:r>
            <a:endParaRPr lang="cs-CZ" sz="2800" dirty="0" smtClean="0"/>
          </a:p>
          <a:p>
            <a:r>
              <a:rPr lang="cs-CZ" sz="2800" dirty="0" err="1"/>
              <a:t>b</a:t>
            </a:r>
            <a:r>
              <a:rPr lang="cs-CZ" sz="2800" dirty="0" err="1" smtClean="0"/>
              <a:t>ag</a:t>
            </a:r>
            <a:endParaRPr lang="cs-CZ" sz="2800" dirty="0" smtClean="0"/>
          </a:p>
          <a:p>
            <a:r>
              <a:rPr lang="cs-CZ" sz="2800" dirty="0" err="1"/>
              <a:t>c</a:t>
            </a:r>
            <a:r>
              <a:rPr lang="cs-CZ" sz="2800" dirty="0" err="1" smtClean="0"/>
              <a:t>olour</a:t>
            </a:r>
            <a:r>
              <a:rPr lang="cs-CZ" sz="2800" dirty="0" smtClean="0"/>
              <a:t> </a:t>
            </a:r>
            <a:r>
              <a:rPr lang="cs-CZ" sz="2800" dirty="0" err="1" smtClean="0"/>
              <a:t>pencil</a:t>
            </a:r>
            <a:endParaRPr lang="cs-CZ" sz="2800" dirty="0" smtClean="0"/>
          </a:p>
          <a:p>
            <a:r>
              <a:rPr lang="cs-CZ" sz="2800" dirty="0" err="1"/>
              <a:t>b</a:t>
            </a:r>
            <a:r>
              <a:rPr lang="cs-CZ" sz="2800" dirty="0" err="1" smtClean="0"/>
              <a:t>ook</a:t>
            </a:r>
            <a:endParaRPr lang="cs-CZ" sz="2800" dirty="0" smtClean="0"/>
          </a:p>
          <a:p>
            <a:r>
              <a:rPr lang="cs-CZ" sz="2800" dirty="0" err="1"/>
              <a:t>p</a:t>
            </a:r>
            <a:r>
              <a:rPr lang="cs-CZ" sz="2800" dirty="0" err="1" smtClean="0"/>
              <a:t>encil</a:t>
            </a:r>
            <a:r>
              <a:rPr lang="cs-CZ" sz="2800" dirty="0" smtClean="0"/>
              <a:t> case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65760" y="1268760"/>
            <a:ext cx="4041648" cy="4857720"/>
          </a:xfrm>
        </p:spPr>
        <p:txBody>
          <a:bodyPr>
            <a:no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ravítko</a:t>
            </a:r>
          </a:p>
          <a:p>
            <a:r>
              <a:rPr lang="cs-CZ" sz="2800" dirty="0"/>
              <a:t>a</a:t>
            </a:r>
            <a:r>
              <a:rPr lang="cs-CZ" sz="2800" dirty="0" smtClean="0"/>
              <a:t>ktovka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ouzdro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užka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niha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astelka</a:t>
            </a:r>
          </a:p>
          <a:p>
            <a:r>
              <a:rPr lang="cs-CZ" sz="2800" dirty="0"/>
              <a:t>g</a:t>
            </a:r>
            <a:r>
              <a:rPr lang="cs-CZ" sz="2800" dirty="0" smtClean="0"/>
              <a:t>uma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ero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azeta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7810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/>
          <a:lstStyle/>
          <a:p>
            <a:pPr algn="l"/>
            <a:r>
              <a:rPr lang="cs-CZ" sz="2400" dirty="0" smtClean="0"/>
              <a:t>Doplň.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07342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ŠKOLA</a:t>
            </a:r>
          </a:p>
          <a:p>
            <a:r>
              <a:rPr lang="cs-CZ" dirty="0" smtClean="0"/>
              <a:t>TUŽKA</a:t>
            </a:r>
          </a:p>
          <a:p>
            <a:r>
              <a:rPr lang="cs-CZ" dirty="0" smtClean="0"/>
              <a:t>GUMA</a:t>
            </a:r>
          </a:p>
          <a:p>
            <a:r>
              <a:rPr lang="cs-CZ" dirty="0" smtClean="0"/>
              <a:t>KAZETA</a:t>
            </a:r>
          </a:p>
          <a:p>
            <a:r>
              <a:rPr lang="cs-CZ" dirty="0" smtClean="0"/>
              <a:t>BARVA</a:t>
            </a:r>
          </a:p>
          <a:p>
            <a:r>
              <a:rPr lang="cs-CZ" dirty="0" smtClean="0"/>
              <a:t>PERO</a:t>
            </a:r>
          </a:p>
          <a:p>
            <a:r>
              <a:rPr lang="cs-CZ" dirty="0" smtClean="0"/>
              <a:t>KNIHA</a:t>
            </a:r>
          </a:p>
          <a:p>
            <a:r>
              <a:rPr lang="cs-CZ" dirty="0" smtClean="0"/>
              <a:t>LAVICE</a:t>
            </a:r>
          </a:p>
          <a:p>
            <a:r>
              <a:rPr lang="cs-CZ" dirty="0" smtClean="0"/>
              <a:t>POUZDRO</a:t>
            </a:r>
          </a:p>
          <a:p>
            <a:r>
              <a:rPr lang="cs-CZ" dirty="0" smtClean="0"/>
              <a:t>TABULE</a:t>
            </a:r>
          </a:p>
          <a:p>
            <a:r>
              <a:rPr lang="cs-CZ" dirty="0" smtClean="0"/>
              <a:t>TAŠKA</a:t>
            </a:r>
          </a:p>
          <a:p>
            <a:r>
              <a:rPr lang="cs-CZ" dirty="0" smtClean="0"/>
              <a:t>PRAVÍTKO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124744"/>
            <a:ext cx="4041648" cy="50017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SCHOOL</a:t>
            </a:r>
          </a:p>
          <a:p>
            <a:r>
              <a:rPr lang="cs-CZ" dirty="0" smtClean="0"/>
              <a:t>PENCIL</a:t>
            </a:r>
          </a:p>
          <a:p>
            <a:r>
              <a:rPr lang="cs-CZ" dirty="0" smtClean="0"/>
              <a:t>RUBBER</a:t>
            </a:r>
          </a:p>
          <a:p>
            <a:r>
              <a:rPr lang="cs-CZ" dirty="0" smtClean="0"/>
              <a:t>CASSETTE</a:t>
            </a:r>
          </a:p>
          <a:p>
            <a:r>
              <a:rPr lang="cs-CZ" dirty="0" smtClean="0"/>
              <a:t>COLOUR</a:t>
            </a:r>
          </a:p>
          <a:p>
            <a:r>
              <a:rPr lang="cs-CZ" dirty="0" smtClean="0"/>
              <a:t>PEN</a:t>
            </a:r>
          </a:p>
          <a:p>
            <a:r>
              <a:rPr lang="cs-CZ" dirty="0" smtClean="0"/>
              <a:t>BOOK</a:t>
            </a:r>
          </a:p>
          <a:p>
            <a:r>
              <a:rPr lang="cs-CZ" dirty="0" smtClean="0"/>
              <a:t>DESK</a:t>
            </a:r>
          </a:p>
          <a:p>
            <a:r>
              <a:rPr lang="cs-CZ" dirty="0" smtClean="0"/>
              <a:t>PENCIL CASE</a:t>
            </a:r>
          </a:p>
          <a:p>
            <a:r>
              <a:rPr lang="cs-CZ" dirty="0" smtClean="0"/>
              <a:t>BLACKBOARD</a:t>
            </a:r>
          </a:p>
          <a:p>
            <a:r>
              <a:rPr lang="cs-CZ" dirty="0" smtClean="0"/>
              <a:t>BAG</a:t>
            </a:r>
          </a:p>
          <a:p>
            <a:r>
              <a:rPr lang="cs-CZ" dirty="0" smtClean="0"/>
              <a:t>RULER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8044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576064"/>
          </a:xfrm>
        </p:spPr>
        <p:txBody>
          <a:bodyPr/>
          <a:lstStyle/>
          <a:p>
            <a:pPr algn="l"/>
            <a:r>
              <a:rPr lang="cs-CZ" sz="2400" dirty="0" smtClean="0"/>
              <a:t>Vytvoř množné číslo.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DESK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 smtClean="0"/>
          </a:p>
          <a:p>
            <a:r>
              <a:rPr lang="cs-CZ" dirty="0" smtClean="0"/>
              <a:t>BOOK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 smtClean="0"/>
          </a:p>
          <a:p>
            <a:r>
              <a:rPr lang="cs-CZ" dirty="0" smtClean="0"/>
              <a:t>PEN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 smtClean="0"/>
          </a:p>
          <a:p>
            <a:r>
              <a:rPr lang="cs-CZ" dirty="0" smtClean="0"/>
              <a:t>PENCIL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 smtClean="0"/>
          </a:p>
          <a:p>
            <a:r>
              <a:rPr lang="cs-CZ" dirty="0" smtClean="0"/>
              <a:t>RULER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 smtClean="0"/>
          </a:p>
          <a:p>
            <a:r>
              <a:rPr lang="cs-CZ" dirty="0" smtClean="0"/>
              <a:t>RUBBER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 smtClean="0"/>
          </a:p>
          <a:p>
            <a:r>
              <a:rPr lang="cs-CZ" dirty="0" smtClean="0"/>
              <a:t>COLOUR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 smtClean="0"/>
          </a:p>
          <a:p>
            <a:r>
              <a:rPr lang="cs-CZ" dirty="0" smtClean="0"/>
              <a:t>BAG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 smtClean="0"/>
          </a:p>
          <a:p>
            <a:r>
              <a:rPr lang="cs-CZ" dirty="0" smtClean="0"/>
              <a:t>SCHOOL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 smtClean="0"/>
          </a:p>
          <a:p>
            <a:r>
              <a:rPr lang="cs-CZ" dirty="0" smtClean="0"/>
              <a:t>CASSETTE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DESK</a:t>
            </a:r>
          </a:p>
          <a:p>
            <a:r>
              <a:rPr lang="cs-CZ" dirty="0" smtClean="0"/>
              <a:t>BOOK</a:t>
            </a:r>
          </a:p>
          <a:p>
            <a:r>
              <a:rPr lang="cs-CZ" dirty="0" smtClean="0"/>
              <a:t>PEN</a:t>
            </a:r>
          </a:p>
          <a:p>
            <a:r>
              <a:rPr lang="cs-CZ" dirty="0" smtClean="0"/>
              <a:t>PENCIL</a:t>
            </a:r>
          </a:p>
          <a:p>
            <a:r>
              <a:rPr lang="cs-CZ" dirty="0" smtClean="0"/>
              <a:t>RULER</a:t>
            </a:r>
          </a:p>
          <a:p>
            <a:r>
              <a:rPr lang="cs-CZ" dirty="0" smtClean="0"/>
              <a:t>RUBBER</a:t>
            </a:r>
          </a:p>
          <a:p>
            <a:r>
              <a:rPr lang="cs-CZ" dirty="0" smtClean="0"/>
              <a:t>COLOUR</a:t>
            </a:r>
          </a:p>
          <a:p>
            <a:r>
              <a:rPr lang="cs-CZ" dirty="0" smtClean="0"/>
              <a:t>BAG</a:t>
            </a:r>
          </a:p>
          <a:p>
            <a:r>
              <a:rPr lang="cs-CZ" dirty="0" smtClean="0"/>
              <a:t>SCHOOL</a:t>
            </a:r>
          </a:p>
          <a:p>
            <a:r>
              <a:rPr lang="cs-CZ" dirty="0" smtClean="0"/>
              <a:t>CASSETTE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608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</p:spPr>
        <p:txBody>
          <a:bodyPr/>
          <a:lstStyle/>
          <a:p>
            <a:r>
              <a:rPr lang="cs-CZ" sz="2400" dirty="0" smtClean="0"/>
              <a:t>Řešení.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ravítko - </a:t>
            </a:r>
            <a:r>
              <a:rPr lang="cs-CZ" dirty="0" err="1" smtClean="0"/>
              <a:t>ruler</a:t>
            </a:r>
            <a:endParaRPr lang="cs-CZ" dirty="0"/>
          </a:p>
          <a:p>
            <a:r>
              <a:rPr lang="cs-CZ" dirty="0" smtClean="0"/>
              <a:t>aktovka – </a:t>
            </a:r>
            <a:r>
              <a:rPr lang="cs-CZ" dirty="0" err="1" smtClean="0"/>
              <a:t>bag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ouzdro – </a:t>
            </a:r>
            <a:r>
              <a:rPr lang="cs-CZ" dirty="0" err="1" smtClean="0"/>
              <a:t>pencil</a:t>
            </a:r>
            <a:r>
              <a:rPr lang="cs-CZ" dirty="0" smtClean="0"/>
              <a:t> case</a:t>
            </a:r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užka - </a:t>
            </a:r>
            <a:r>
              <a:rPr lang="cs-CZ" dirty="0" err="1" smtClean="0"/>
              <a:t>pencil</a:t>
            </a:r>
            <a:endParaRPr lang="cs-CZ" dirty="0"/>
          </a:p>
          <a:p>
            <a:r>
              <a:rPr lang="cs-CZ" dirty="0"/>
              <a:t>k</a:t>
            </a:r>
            <a:r>
              <a:rPr lang="cs-CZ" dirty="0" smtClean="0"/>
              <a:t>niha - </a:t>
            </a:r>
            <a:r>
              <a:rPr lang="cs-CZ" dirty="0" err="1" smtClean="0"/>
              <a:t>book</a:t>
            </a: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astelka –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endParaRPr lang="cs-CZ" dirty="0"/>
          </a:p>
          <a:p>
            <a:r>
              <a:rPr lang="cs-CZ" dirty="0"/>
              <a:t>g</a:t>
            </a:r>
            <a:r>
              <a:rPr lang="cs-CZ" dirty="0" smtClean="0"/>
              <a:t>uma - </a:t>
            </a:r>
            <a:r>
              <a:rPr lang="cs-CZ" dirty="0" err="1" smtClean="0"/>
              <a:t>rubber</a:t>
            </a:r>
            <a:endParaRPr lang="cs-CZ" dirty="0"/>
          </a:p>
          <a:p>
            <a:r>
              <a:rPr lang="cs-CZ" dirty="0" smtClean="0"/>
              <a:t>pero - </a:t>
            </a:r>
            <a:r>
              <a:rPr lang="cs-CZ" dirty="0" err="1" smtClean="0"/>
              <a:t>pen</a:t>
            </a:r>
            <a:endParaRPr lang="cs-CZ" dirty="0"/>
          </a:p>
          <a:p>
            <a:r>
              <a:rPr lang="cs-CZ" dirty="0" smtClean="0"/>
              <a:t>kazeta - </a:t>
            </a:r>
            <a:r>
              <a:rPr lang="cs-CZ" dirty="0" err="1" smtClean="0"/>
              <a:t>cassette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484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http://office.microsoft.com</a:t>
            </a:r>
            <a:r>
              <a:rPr lang="cs-CZ" dirty="0"/>
              <a:t> - obrázky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9810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125</TotalTime>
  <Words>147</Words>
  <Application>Microsoft Office PowerPoint</Application>
  <PresentationFormat>Předvádění na obrazovce (4:3)</PresentationFormat>
  <Paragraphs>93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Exekutivní</vt:lpstr>
      <vt:lpstr>ZŠP a ZŠS Uherský Brod  projekt č. CZ.1.07/1.4.00/21.0961  Angličtina pro 2. stupeň Č. DUMu:  VY_22_INOVACE_16_Školní pomůcky </vt:lpstr>
      <vt:lpstr>Anotace:  Prezentace slouží k výuce slovní zásoby.                   Je určena žákům 7. ročníku.                   VM byl vytvořen v lednu 2012.                 </vt:lpstr>
      <vt:lpstr>At school (= ve škole)</vt:lpstr>
      <vt:lpstr>PEN</vt:lpstr>
      <vt:lpstr>COLOUR PENCILS</vt:lpstr>
      <vt:lpstr>PENCIL</vt:lpstr>
      <vt:lpstr>RULER</vt:lpstr>
      <vt:lpstr>RUBBER</vt:lpstr>
      <vt:lpstr>PENCIL CASE</vt:lpstr>
      <vt:lpstr>BOOK</vt:lpstr>
      <vt:lpstr>CASSETTE</vt:lpstr>
      <vt:lpstr>SCHOOL BAG</vt:lpstr>
      <vt:lpstr>BLACKBOARD</vt:lpstr>
      <vt:lpstr>DESKS</vt:lpstr>
      <vt:lpstr>SCHOOL</vt:lpstr>
      <vt:lpstr>Přiřaď.</vt:lpstr>
      <vt:lpstr>Doplň.</vt:lpstr>
      <vt:lpstr>Vytvoř množné číslo.</vt:lpstr>
      <vt:lpstr>Řešení.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PC-1SLG</dc:creator>
  <cp:lastModifiedBy>Martin a Lída</cp:lastModifiedBy>
  <cp:revision>16</cp:revision>
  <dcterms:created xsi:type="dcterms:W3CDTF">2012-01-23T20:18:52Z</dcterms:created>
  <dcterms:modified xsi:type="dcterms:W3CDTF">2012-09-25T19:02:39Z</dcterms:modified>
</cp:coreProperties>
</file>