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9" r:id="rId3"/>
    <p:sldId id="260" r:id="rId4"/>
    <p:sldId id="261" r:id="rId5"/>
    <p:sldId id="258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296144"/>
          </a:xfrm>
        </p:spPr>
        <p:txBody>
          <a:bodyPr>
            <a:noAutofit/>
          </a:bodyPr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/>
          <a:lstStyle/>
          <a:p>
            <a:pPr marL="0" indent="0" algn="ctr">
              <a:buNone/>
            </a:pPr>
            <a:r>
              <a:rPr lang="cs-CZ" sz="2600" dirty="0"/>
              <a:t>Angličtina pro 2. stupeň</a:t>
            </a:r>
          </a:p>
          <a:p>
            <a:pPr marL="0" indent="0" algn="ctr">
              <a:buNone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 </a:t>
            </a:r>
            <a:r>
              <a:rPr lang="cs-CZ" dirty="0" smtClean="0"/>
              <a:t>VY_22_INOVACE_18_Školní pomůcky II</a:t>
            </a:r>
          </a:p>
          <a:p>
            <a:pPr marL="0" indent="0" algn="ctr">
              <a:buNone/>
            </a:pPr>
            <a:endParaRPr lang="cs-CZ" sz="2600" dirty="0"/>
          </a:p>
          <a:p>
            <a:pPr marL="0" indent="0" algn="ctr">
              <a:buNone/>
            </a:pPr>
            <a:r>
              <a:rPr lang="cs-CZ" sz="2600" dirty="0" smtClean="0"/>
              <a:t>Autor: </a:t>
            </a:r>
            <a:r>
              <a:rPr lang="cs-CZ" sz="2600" dirty="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323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961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slovní zásoby.  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VM byl vytvořen v lednu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1552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400" dirty="0" err="1" smtClean="0"/>
              <a:t>čtyřsměrka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627784" y="116632"/>
            <a:ext cx="6059016" cy="6264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M  </a:t>
            </a:r>
            <a:r>
              <a:rPr lang="cs-CZ" sz="3600" dirty="0"/>
              <a:t>Y</a:t>
            </a:r>
            <a:r>
              <a:rPr lang="cs-CZ" sz="3600" dirty="0" smtClean="0"/>
              <a:t>   D   E    S    K    F</a:t>
            </a:r>
          </a:p>
          <a:p>
            <a:pPr marL="0" indent="0">
              <a:buNone/>
            </a:pPr>
            <a:r>
              <a:rPr lang="cs-CZ" sz="3600" dirty="0" smtClean="0"/>
              <a:t>E   R   </a:t>
            </a:r>
            <a:r>
              <a:rPr lang="cs-CZ" sz="3600" dirty="0" err="1" smtClean="0"/>
              <a:t>R</a:t>
            </a:r>
            <a:r>
              <a:rPr lang="cs-CZ" sz="3600" dirty="0" smtClean="0"/>
              <a:t>    U    L    E    R</a:t>
            </a:r>
          </a:p>
          <a:p>
            <a:pPr marL="0" indent="0">
              <a:buNone/>
            </a:pPr>
            <a:r>
              <a:rPr lang="cs-CZ" sz="3600" dirty="0" smtClean="0"/>
              <a:t>T   E    A   K   O   </a:t>
            </a:r>
            <a:r>
              <a:rPr lang="cs-CZ" sz="3600" dirty="0" err="1" smtClean="0"/>
              <a:t>O</a:t>
            </a:r>
            <a:r>
              <a:rPr lang="cs-CZ" sz="3600" dirty="0" smtClean="0"/>
              <a:t>    B</a:t>
            </a:r>
          </a:p>
          <a:p>
            <a:pPr marL="0" indent="0">
              <a:buNone/>
            </a:pPr>
            <a:r>
              <a:rPr lang="cs-CZ" sz="3600" dirty="0" smtClean="0"/>
              <a:t>T   H   O   A   B    A   G</a:t>
            </a:r>
          </a:p>
          <a:p>
            <a:pPr marL="0" indent="0">
              <a:buNone/>
            </a:pPr>
            <a:r>
              <a:rPr lang="cs-CZ" sz="3600" dirty="0" smtClean="0"/>
              <a:t>E   C   B    S    R   M    L</a:t>
            </a:r>
          </a:p>
          <a:p>
            <a:pPr marL="0" indent="0">
              <a:buNone/>
            </a:pPr>
            <a:r>
              <a:rPr lang="cs-CZ" sz="3600" dirty="0" smtClean="0"/>
              <a:t>S   A   K   C    E    P     I</a:t>
            </a:r>
          </a:p>
          <a:p>
            <a:pPr marL="0" indent="0">
              <a:buNone/>
            </a:pPr>
            <a:r>
              <a:rPr lang="cs-CZ" sz="3600" dirty="0" smtClean="0"/>
              <a:t>S   E   C    H    B   U    C</a:t>
            </a:r>
          </a:p>
          <a:p>
            <a:pPr marL="0" indent="0">
              <a:buNone/>
            </a:pPr>
            <a:r>
              <a:rPr lang="cs-CZ" sz="3600" dirty="0" smtClean="0"/>
              <a:t>A   T   A   O    B   P    N</a:t>
            </a:r>
          </a:p>
          <a:p>
            <a:pPr marL="0" indent="0">
              <a:buNone/>
            </a:pPr>
            <a:r>
              <a:rPr lang="cs-CZ" sz="3600" dirty="0" smtClean="0"/>
              <a:t>C   I    L    O    U   I     E</a:t>
            </a:r>
          </a:p>
          <a:p>
            <a:pPr marL="0" indent="0">
              <a:buNone/>
            </a:pPr>
            <a:r>
              <a:rPr lang="cs-CZ" sz="3600" dirty="0" smtClean="0"/>
              <a:t>L   Y    B    L    R    L    P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6976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BLACKBOARD</a:t>
            </a:r>
          </a:p>
          <a:p>
            <a:r>
              <a:rPr lang="cs-CZ" dirty="0" smtClean="0"/>
              <a:t>SCHOOL</a:t>
            </a:r>
          </a:p>
          <a:p>
            <a:r>
              <a:rPr lang="cs-CZ" dirty="0" smtClean="0"/>
              <a:t>DESK</a:t>
            </a:r>
          </a:p>
          <a:p>
            <a:r>
              <a:rPr lang="cs-CZ" dirty="0" smtClean="0"/>
              <a:t>RUBBER</a:t>
            </a:r>
          </a:p>
          <a:p>
            <a:r>
              <a:rPr lang="cs-CZ" dirty="0" smtClean="0"/>
              <a:t>RULER</a:t>
            </a:r>
          </a:p>
          <a:p>
            <a:r>
              <a:rPr lang="cs-CZ" dirty="0" smtClean="0"/>
              <a:t>BOOK</a:t>
            </a:r>
          </a:p>
          <a:p>
            <a:r>
              <a:rPr lang="cs-CZ" dirty="0" smtClean="0"/>
              <a:t>BAG</a:t>
            </a:r>
          </a:p>
          <a:p>
            <a:r>
              <a:rPr lang="cs-CZ" dirty="0" smtClean="0"/>
              <a:t>CASSETTE</a:t>
            </a:r>
          </a:p>
          <a:p>
            <a:r>
              <a:rPr lang="cs-CZ" dirty="0" smtClean="0"/>
              <a:t>PUPIL</a:t>
            </a:r>
          </a:p>
          <a:p>
            <a:r>
              <a:rPr lang="cs-CZ" dirty="0" smtClean="0"/>
              <a:t>PENCIL</a:t>
            </a:r>
          </a:p>
          <a:p>
            <a:r>
              <a:rPr lang="cs-CZ" dirty="0" smtClean="0"/>
              <a:t>TEACHER</a:t>
            </a:r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ajenka: MY FAMILY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Roztřiď do skupin dle významu</a:t>
            </a:r>
            <a:r>
              <a:rPr lang="cs-CZ" dirty="0"/>
              <a:t>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she</a:t>
            </a:r>
            <a:r>
              <a:rPr lang="cs-CZ" dirty="0" smtClean="0"/>
              <a:t>       </a:t>
            </a:r>
            <a:r>
              <a:rPr lang="cs-CZ" dirty="0" err="1" smtClean="0"/>
              <a:t>nine</a:t>
            </a:r>
            <a:r>
              <a:rPr lang="cs-CZ" dirty="0" smtClean="0"/>
              <a:t>        blue      </a:t>
            </a:r>
            <a:r>
              <a:rPr lang="cs-CZ" dirty="0" err="1" smtClean="0"/>
              <a:t>rubber</a:t>
            </a:r>
            <a:r>
              <a:rPr lang="cs-CZ" dirty="0" smtClean="0"/>
              <a:t>      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          </a:t>
            </a:r>
            <a:r>
              <a:rPr lang="cs-CZ" dirty="0" err="1" smtClean="0"/>
              <a:t>six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encil</a:t>
            </a:r>
            <a:r>
              <a:rPr lang="cs-CZ" dirty="0" smtClean="0"/>
              <a:t>        </a:t>
            </a:r>
            <a:r>
              <a:rPr lang="cs-CZ" dirty="0" err="1" smtClean="0"/>
              <a:t>eight</a:t>
            </a:r>
            <a:r>
              <a:rPr lang="cs-CZ" dirty="0" smtClean="0"/>
              <a:t>         </a:t>
            </a:r>
            <a:r>
              <a:rPr lang="cs-CZ" dirty="0" err="1" smtClean="0"/>
              <a:t>purple</a:t>
            </a:r>
            <a:r>
              <a:rPr lang="cs-CZ" dirty="0" smtClean="0"/>
              <a:t>        </a:t>
            </a:r>
            <a:r>
              <a:rPr lang="cs-CZ" dirty="0" err="1" smtClean="0"/>
              <a:t>ruler</a:t>
            </a:r>
            <a:r>
              <a:rPr lang="cs-CZ" dirty="0" smtClean="0"/>
              <a:t>       </a:t>
            </a:r>
            <a:r>
              <a:rPr lang="cs-CZ" dirty="0" err="1" smtClean="0"/>
              <a:t>they</a:t>
            </a:r>
            <a:r>
              <a:rPr lang="cs-CZ" dirty="0" smtClean="0"/>
              <a:t>      </a:t>
            </a:r>
            <a:r>
              <a:rPr lang="cs-CZ" dirty="0" err="1" smtClean="0"/>
              <a:t>four</a:t>
            </a:r>
            <a:r>
              <a:rPr lang="cs-CZ" dirty="0" smtClean="0"/>
              <a:t>   pink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I     </a:t>
            </a:r>
            <a:r>
              <a:rPr lang="cs-CZ" dirty="0" err="1" smtClean="0"/>
              <a:t>yellow</a:t>
            </a:r>
            <a:r>
              <a:rPr lang="cs-CZ" dirty="0" smtClean="0"/>
              <a:t>      </a:t>
            </a:r>
            <a:r>
              <a:rPr lang="cs-CZ" dirty="0" err="1" smtClean="0"/>
              <a:t>book</a:t>
            </a:r>
            <a:r>
              <a:rPr lang="cs-CZ" dirty="0" smtClean="0"/>
              <a:t>     </a:t>
            </a:r>
            <a:r>
              <a:rPr lang="cs-CZ" dirty="0" err="1" smtClean="0"/>
              <a:t>grey</a:t>
            </a:r>
            <a:r>
              <a:rPr lang="cs-CZ" dirty="0" smtClean="0"/>
              <a:t>      </a:t>
            </a:r>
            <a:r>
              <a:rPr lang="cs-CZ" dirty="0" err="1" smtClean="0"/>
              <a:t>desk</a:t>
            </a:r>
            <a:r>
              <a:rPr lang="cs-CZ" dirty="0" smtClean="0"/>
              <a:t>     </a:t>
            </a:r>
            <a:r>
              <a:rPr lang="cs-CZ" dirty="0" err="1" smtClean="0"/>
              <a:t>seven</a:t>
            </a:r>
            <a:r>
              <a:rPr lang="cs-CZ" dirty="0" smtClean="0"/>
              <a:t>    </a:t>
            </a:r>
            <a:r>
              <a:rPr lang="cs-CZ" dirty="0" err="1" smtClean="0"/>
              <a:t>blackboard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eacher</a:t>
            </a:r>
            <a:r>
              <a:rPr lang="cs-CZ" dirty="0" smtClean="0"/>
              <a:t>     </a:t>
            </a:r>
            <a:r>
              <a:rPr lang="cs-CZ" dirty="0" err="1" smtClean="0"/>
              <a:t>black</a:t>
            </a:r>
            <a:r>
              <a:rPr lang="cs-CZ" dirty="0" smtClean="0"/>
              <a:t>     </a:t>
            </a:r>
            <a:r>
              <a:rPr lang="cs-CZ" dirty="0" err="1" smtClean="0"/>
              <a:t>it</a:t>
            </a:r>
            <a:r>
              <a:rPr lang="cs-CZ" dirty="0" smtClean="0"/>
              <a:t>      </a:t>
            </a:r>
            <a:r>
              <a:rPr lang="cs-CZ" dirty="0" err="1" smtClean="0"/>
              <a:t>brown</a:t>
            </a:r>
            <a:r>
              <a:rPr lang="cs-CZ" dirty="0" smtClean="0"/>
              <a:t>      he      pupil     </a:t>
            </a:r>
            <a:r>
              <a:rPr lang="cs-CZ" dirty="0" err="1" smtClean="0"/>
              <a:t>bag</a:t>
            </a:r>
            <a:r>
              <a:rPr lang="cs-CZ" dirty="0" smtClean="0"/>
              <a:t>      </a:t>
            </a:r>
            <a:r>
              <a:rPr lang="cs-CZ" dirty="0" err="1" smtClean="0"/>
              <a:t>we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orange</a:t>
            </a:r>
            <a:r>
              <a:rPr lang="cs-CZ" dirty="0" smtClean="0"/>
              <a:t>     </a:t>
            </a:r>
            <a:r>
              <a:rPr lang="cs-CZ" dirty="0" err="1" smtClean="0"/>
              <a:t>one</a:t>
            </a:r>
            <a:r>
              <a:rPr lang="cs-CZ" dirty="0" smtClean="0"/>
              <a:t>     </a:t>
            </a:r>
            <a:r>
              <a:rPr lang="cs-CZ" dirty="0" err="1" smtClean="0"/>
              <a:t>cassette</a:t>
            </a:r>
            <a:r>
              <a:rPr lang="cs-CZ" dirty="0" smtClean="0"/>
              <a:t>     </a:t>
            </a:r>
            <a:r>
              <a:rPr lang="cs-CZ" dirty="0" err="1" smtClean="0"/>
              <a:t>white</a:t>
            </a:r>
            <a:r>
              <a:rPr lang="cs-CZ" dirty="0" smtClean="0"/>
              <a:t>     </a:t>
            </a:r>
            <a:r>
              <a:rPr lang="cs-CZ" dirty="0" err="1" smtClean="0"/>
              <a:t>pen</a:t>
            </a:r>
            <a:r>
              <a:rPr lang="cs-CZ" dirty="0" smtClean="0"/>
              <a:t>      </a:t>
            </a:r>
            <a:r>
              <a:rPr lang="cs-CZ" dirty="0" err="1" smtClean="0"/>
              <a:t>red</a:t>
            </a:r>
            <a:r>
              <a:rPr lang="cs-CZ" dirty="0" smtClean="0"/>
              <a:t>      green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33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ZÁJMENA</a:t>
            </a:r>
            <a:r>
              <a:rPr lang="cs-CZ" sz="2400" dirty="0" smtClean="0"/>
              <a:t>            </a:t>
            </a:r>
            <a:r>
              <a:rPr lang="cs-CZ" sz="2400" u="sng" dirty="0" smtClean="0"/>
              <a:t>BARVY</a:t>
            </a:r>
          </a:p>
          <a:p>
            <a:pPr marL="0" indent="0">
              <a:buNone/>
            </a:pPr>
            <a:r>
              <a:rPr lang="cs-CZ" sz="2400" dirty="0" smtClean="0"/>
              <a:t>SHE                     BLUE</a:t>
            </a:r>
          </a:p>
          <a:p>
            <a:pPr marL="0" indent="0">
              <a:buNone/>
            </a:pPr>
            <a:r>
              <a:rPr lang="cs-CZ" sz="2400" dirty="0" smtClean="0"/>
              <a:t>YOU                    PURPLE</a:t>
            </a:r>
          </a:p>
          <a:p>
            <a:pPr marL="0" indent="0">
              <a:buNone/>
            </a:pPr>
            <a:r>
              <a:rPr lang="cs-CZ" sz="2400" dirty="0" smtClean="0"/>
              <a:t>THEY                    PINK</a:t>
            </a:r>
          </a:p>
          <a:p>
            <a:pPr marL="0" indent="0">
              <a:buNone/>
            </a:pPr>
            <a:r>
              <a:rPr lang="cs-CZ" sz="2400" dirty="0" smtClean="0"/>
              <a:t>I                          YELLOW</a:t>
            </a:r>
          </a:p>
          <a:p>
            <a:pPr marL="0" indent="0">
              <a:buNone/>
            </a:pPr>
            <a:r>
              <a:rPr lang="cs-CZ" sz="2400" dirty="0" smtClean="0"/>
              <a:t>IT                         GREY</a:t>
            </a:r>
          </a:p>
          <a:p>
            <a:pPr marL="0" indent="0">
              <a:buNone/>
            </a:pPr>
            <a:r>
              <a:rPr lang="cs-CZ" sz="2400" dirty="0" smtClean="0"/>
              <a:t>HE                        BLACK</a:t>
            </a:r>
          </a:p>
          <a:p>
            <a:pPr marL="0" indent="0">
              <a:buNone/>
            </a:pPr>
            <a:r>
              <a:rPr lang="cs-CZ" sz="2400" dirty="0" smtClean="0"/>
              <a:t>WE                      BROWN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ORANGE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WHITE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RED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GREEN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4042792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ČÍSLA</a:t>
            </a:r>
            <a:r>
              <a:rPr lang="cs-CZ" sz="2400" dirty="0" smtClean="0"/>
              <a:t>             </a:t>
            </a:r>
            <a:r>
              <a:rPr lang="cs-CZ" sz="2400" u="sng" dirty="0" smtClean="0"/>
              <a:t>ŠKOLA </a:t>
            </a:r>
          </a:p>
          <a:p>
            <a:pPr marL="0" indent="0">
              <a:buNone/>
            </a:pPr>
            <a:r>
              <a:rPr lang="cs-CZ" sz="2400" dirty="0" smtClean="0"/>
              <a:t>NINE              RUBBER</a:t>
            </a:r>
          </a:p>
          <a:p>
            <a:pPr marL="0" indent="0">
              <a:buNone/>
            </a:pPr>
            <a:r>
              <a:rPr lang="cs-CZ" sz="2400" dirty="0" smtClean="0"/>
              <a:t>SIX                 PENCIL</a:t>
            </a:r>
          </a:p>
          <a:p>
            <a:pPr marL="0" indent="0">
              <a:buNone/>
            </a:pPr>
            <a:r>
              <a:rPr lang="cs-CZ" sz="2400" dirty="0" smtClean="0"/>
              <a:t>EIGHT             RULER</a:t>
            </a:r>
          </a:p>
          <a:p>
            <a:pPr marL="0" indent="0">
              <a:buNone/>
            </a:pPr>
            <a:r>
              <a:rPr lang="cs-CZ" sz="2400" dirty="0" smtClean="0"/>
              <a:t>FOUR             BOOK</a:t>
            </a:r>
          </a:p>
          <a:p>
            <a:pPr marL="0" indent="0">
              <a:buNone/>
            </a:pPr>
            <a:r>
              <a:rPr lang="cs-CZ" sz="2400" dirty="0" smtClean="0"/>
              <a:t>SEVEN            DESK</a:t>
            </a:r>
          </a:p>
          <a:p>
            <a:pPr marL="0" indent="0">
              <a:buNone/>
            </a:pPr>
            <a:r>
              <a:rPr lang="cs-CZ" sz="2400" dirty="0" smtClean="0"/>
              <a:t>ONE               BLACKBOARD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TEACHER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PUPIL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BAG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CASSETTE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PEN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4317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164</TotalTime>
  <Words>212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ZŠP a ZŠS Uherský Brod  projekt č. CZ.1.07/1.4.00/21.0961 </vt:lpstr>
      <vt:lpstr>Anotace: Prezentace slouží k procvičení slovní zásoby.                  Je určena žákům 7. ročníku.               VM byl vytvořen v lednu 2012.</vt:lpstr>
      <vt:lpstr>čtyřsměrka</vt:lpstr>
      <vt:lpstr>ŘEŠENÍ</vt:lpstr>
      <vt:lpstr>Roztřiď do skupin dle významu.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oooooooooo</dc:title>
  <dc:creator>PC-1SLG</dc:creator>
  <cp:lastModifiedBy>PC-1SLG</cp:lastModifiedBy>
  <cp:revision>11</cp:revision>
  <dcterms:created xsi:type="dcterms:W3CDTF">2012-01-30T19:30:03Z</dcterms:created>
  <dcterms:modified xsi:type="dcterms:W3CDTF">2012-06-22T05:43:39Z</dcterms:modified>
</cp:coreProperties>
</file>