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4" r:id="rId14"/>
    <p:sldId id="268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Autor: </a:t>
            </a:r>
            <a:r>
              <a:rPr lang="cs-CZ" dirty="0" smtClean="0"/>
              <a:t>Mgr. Renata </a:t>
            </a:r>
            <a:r>
              <a:rPr lang="cs-CZ" dirty="0" err="1" smtClean="0"/>
              <a:t>Václavíčková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17581" y="2132856"/>
            <a:ext cx="7175351" cy="2792601"/>
          </a:xfrm>
        </p:spPr>
        <p:txBody>
          <a:bodyPr/>
          <a:lstStyle/>
          <a:p>
            <a:pPr marL="0" indent="0" algn="ctr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/>
              <a:t>:  </a:t>
            </a:r>
            <a:r>
              <a:rPr lang="cs-CZ" sz="2000" smtClean="0"/>
              <a:t>VY_22_INOVACE_19_MY </a:t>
            </a:r>
            <a:r>
              <a:rPr lang="cs-CZ" sz="2000" dirty="0" smtClean="0"/>
              <a:t>HEAD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361" y="44911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136904" cy="3584689"/>
          </a:xfrm>
        </p:spPr>
        <p:txBody>
          <a:bodyPr/>
          <a:lstStyle/>
          <a:p>
            <a:pPr marL="182880" indent="0">
              <a:buNone/>
            </a:pPr>
            <a:r>
              <a:rPr lang="cs-CZ" sz="2000" dirty="0" smtClean="0"/>
              <a:t>Anotace: Prezentace slouží k výuce a procvičení slovní zásoby.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Je určena žákům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VM byl vytvořen v lednu 2012.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5266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HEAD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1720" y="836712"/>
            <a:ext cx="4608512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FACE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92696"/>
            <a:ext cx="417646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502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HAIR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79712" y="476672"/>
            <a:ext cx="4320479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088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EYE</a:t>
            </a:r>
            <a:endParaRPr lang="cs-CZ" dirty="0"/>
          </a:p>
        </p:txBody>
      </p:sp>
      <p:pic>
        <p:nvPicPr>
          <p:cNvPr id="4101" name="Picture 5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36712"/>
            <a:ext cx="4824536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152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EAR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79712" y="731838"/>
            <a:ext cx="4248471" cy="347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674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NOSE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43808" y="764704"/>
            <a:ext cx="2875616" cy="347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248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MOUTH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7744" y="908720"/>
            <a:ext cx="4798074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8248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NECK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05881" y="731838"/>
            <a:ext cx="3766319" cy="348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668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93289" y="6093296"/>
            <a:ext cx="6512511" cy="360040"/>
          </a:xfrm>
        </p:spPr>
        <p:txBody>
          <a:bodyPr/>
          <a:lstStyle/>
          <a:p>
            <a:r>
              <a:rPr lang="cs-CZ" sz="2400" i="1" dirty="0" smtClean="0"/>
              <a:t>SPOJ, CO K SOBĚ PATŘÍ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HAIR</a:t>
            </a:r>
          </a:p>
          <a:p>
            <a:r>
              <a:rPr lang="cs-CZ" sz="3200" dirty="0" smtClean="0"/>
              <a:t>NOSE</a:t>
            </a:r>
          </a:p>
          <a:p>
            <a:r>
              <a:rPr lang="cs-CZ" sz="3200" dirty="0" smtClean="0"/>
              <a:t>EYES</a:t>
            </a:r>
          </a:p>
          <a:p>
            <a:r>
              <a:rPr lang="cs-CZ" sz="3200" dirty="0" smtClean="0"/>
              <a:t>HEAD</a:t>
            </a:r>
          </a:p>
          <a:p>
            <a:r>
              <a:rPr lang="cs-CZ" sz="3200" dirty="0" smtClean="0"/>
              <a:t>MOUTH</a:t>
            </a:r>
          </a:p>
          <a:p>
            <a:r>
              <a:rPr lang="cs-CZ" sz="3200" dirty="0" smtClean="0"/>
              <a:t>NECK</a:t>
            </a:r>
          </a:p>
          <a:p>
            <a:r>
              <a:rPr lang="cs-CZ" sz="3200" dirty="0" smtClean="0"/>
              <a:t>EARS</a:t>
            </a:r>
          </a:p>
          <a:p>
            <a:r>
              <a:rPr lang="cs-CZ" sz="3200" dirty="0" smtClean="0"/>
              <a:t>FACE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KRK</a:t>
            </a:r>
          </a:p>
          <a:p>
            <a:r>
              <a:rPr lang="cs-CZ" sz="3200" dirty="0" smtClean="0"/>
              <a:t>ÚSTA</a:t>
            </a:r>
          </a:p>
          <a:p>
            <a:r>
              <a:rPr lang="cs-CZ" sz="3200" dirty="0" smtClean="0"/>
              <a:t>TVÁŘ</a:t>
            </a:r>
          </a:p>
          <a:p>
            <a:r>
              <a:rPr lang="cs-CZ" sz="3200" dirty="0" smtClean="0"/>
              <a:t>OČI</a:t>
            </a:r>
          </a:p>
          <a:p>
            <a:r>
              <a:rPr lang="cs-CZ" sz="3200" dirty="0" smtClean="0"/>
              <a:t>VLASY</a:t>
            </a:r>
          </a:p>
          <a:p>
            <a:r>
              <a:rPr lang="cs-CZ" sz="3200" dirty="0" smtClean="0"/>
              <a:t>UŠI</a:t>
            </a:r>
          </a:p>
          <a:p>
            <a:r>
              <a:rPr lang="cs-CZ" sz="3200" dirty="0" smtClean="0"/>
              <a:t>HLAVA</a:t>
            </a:r>
          </a:p>
          <a:p>
            <a:r>
              <a:rPr lang="cs-CZ" sz="3200" dirty="0" smtClean="0"/>
              <a:t>NOS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5683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3289" y="5877272"/>
            <a:ext cx="6512511" cy="504056"/>
          </a:xfrm>
        </p:spPr>
        <p:txBody>
          <a:bodyPr/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142999" y="731518"/>
            <a:ext cx="3346704" cy="4929729"/>
          </a:xfrm>
        </p:spPr>
        <p:txBody>
          <a:bodyPr>
            <a:normAutofit/>
          </a:bodyPr>
          <a:lstStyle/>
          <a:p>
            <a:r>
              <a:rPr lang="cs-CZ" dirty="0" smtClean="0"/>
              <a:t>HAIR -  VLASY</a:t>
            </a:r>
          </a:p>
          <a:p>
            <a:r>
              <a:rPr lang="cs-CZ" dirty="0" smtClean="0"/>
              <a:t>NOSE - NOS</a:t>
            </a:r>
          </a:p>
          <a:p>
            <a:r>
              <a:rPr lang="cs-CZ" dirty="0" smtClean="0"/>
              <a:t>EYES - OČI</a:t>
            </a:r>
          </a:p>
          <a:p>
            <a:r>
              <a:rPr lang="cs-CZ" dirty="0" smtClean="0"/>
              <a:t>HEAD - HLAVA</a:t>
            </a:r>
          </a:p>
          <a:p>
            <a:r>
              <a:rPr lang="cs-CZ" dirty="0" smtClean="0"/>
              <a:t>MOUTH - ÚSTA</a:t>
            </a:r>
          </a:p>
          <a:p>
            <a:r>
              <a:rPr lang="cs-CZ" dirty="0" smtClean="0"/>
              <a:t>NECK - KRK</a:t>
            </a:r>
          </a:p>
          <a:p>
            <a:r>
              <a:rPr lang="cs-CZ" dirty="0" smtClean="0"/>
              <a:t>EARS - UŠI</a:t>
            </a:r>
          </a:p>
          <a:p>
            <a:r>
              <a:rPr lang="cs-CZ" dirty="0" smtClean="0"/>
              <a:t>FACE – TVÁŘ, OBLIČEJ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60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93289" y="6021288"/>
            <a:ext cx="6512511" cy="576064"/>
          </a:xfrm>
        </p:spPr>
        <p:txBody>
          <a:bodyPr/>
          <a:lstStyle/>
          <a:p>
            <a:r>
              <a:rPr lang="cs-CZ" sz="2400" dirty="0" smtClean="0"/>
              <a:t>ČTYŘSMĚRKA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619672" y="731520"/>
            <a:ext cx="6336704" cy="50017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5400" dirty="0" smtClean="0"/>
              <a:t>D   H   T   U   O   M</a:t>
            </a:r>
          </a:p>
          <a:p>
            <a:pPr marL="45720" indent="0">
              <a:buNone/>
            </a:pPr>
            <a:r>
              <a:rPr lang="cs-CZ" sz="5400" dirty="0" smtClean="0"/>
              <a:t>A   E    S   O   N   B</a:t>
            </a:r>
          </a:p>
          <a:p>
            <a:pPr marL="45720" indent="0">
              <a:buNone/>
            </a:pPr>
            <a:r>
              <a:rPr lang="cs-CZ" sz="5400" dirty="0" smtClean="0"/>
              <a:t>E   C    E   Y   E    </a:t>
            </a:r>
            <a:r>
              <a:rPr lang="cs-CZ" sz="5400" dirty="0" err="1" smtClean="0"/>
              <a:t>E</a:t>
            </a:r>
            <a:endParaRPr lang="cs-CZ" sz="5400" dirty="0" smtClean="0"/>
          </a:p>
          <a:p>
            <a:pPr marL="45720" indent="0">
              <a:buNone/>
            </a:pPr>
            <a:r>
              <a:rPr lang="cs-CZ" sz="5400" dirty="0" smtClean="0"/>
              <a:t>H   A    I    R   C   A</a:t>
            </a:r>
          </a:p>
          <a:p>
            <a:pPr marL="45720" indent="0">
              <a:buNone/>
            </a:pPr>
            <a:r>
              <a:rPr lang="cs-CZ" sz="5400" dirty="0" smtClean="0"/>
              <a:t>O   F   D   Y    K   R</a:t>
            </a:r>
          </a:p>
        </p:txBody>
      </p:sp>
    </p:spTree>
    <p:extLst>
      <p:ext uri="{BB962C8B-B14F-4D97-AF65-F5344CB8AC3E}">
        <p14:creationId xmlns:p14="http://schemas.microsoft.com/office/powerpoint/2010/main" val="302498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877272"/>
            <a:ext cx="6512511" cy="576064"/>
          </a:xfrm>
        </p:spPr>
        <p:txBody>
          <a:bodyPr/>
          <a:lstStyle/>
          <a:p>
            <a:r>
              <a:rPr lang="cs-CZ" sz="2400" dirty="0" smtClean="0"/>
              <a:t>ŘEŠENÍ </a:t>
            </a:r>
            <a:r>
              <a:rPr lang="cs-CZ" sz="2400" smtClean="0"/>
              <a:t>osmisměrky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/>
              <a:t>h</a:t>
            </a:r>
            <a:r>
              <a:rPr lang="cs-CZ" dirty="0" err="1" smtClean="0"/>
              <a:t>ead</a:t>
            </a:r>
            <a:r>
              <a:rPr lang="cs-CZ" dirty="0" smtClean="0"/>
              <a:t>, </a:t>
            </a:r>
            <a:r>
              <a:rPr lang="cs-CZ" dirty="0" err="1" smtClean="0"/>
              <a:t>mouth</a:t>
            </a:r>
            <a:r>
              <a:rPr lang="cs-CZ" dirty="0" smtClean="0"/>
              <a:t>, face, nose, </a:t>
            </a:r>
            <a:r>
              <a:rPr lang="cs-CZ" dirty="0" err="1" smtClean="0"/>
              <a:t>eye</a:t>
            </a:r>
            <a:r>
              <a:rPr lang="cs-CZ" dirty="0" smtClean="0"/>
              <a:t>, </a:t>
            </a:r>
            <a:r>
              <a:rPr lang="cs-CZ" dirty="0" err="1" smtClean="0"/>
              <a:t>ear</a:t>
            </a:r>
            <a:r>
              <a:rPr lang="cs-CZ" dirty="0" smtClean="0"/>
              <a:t>, </a:t>
            </a:r>
            <a:r>
              <a:rPr lang="cs-CZ" dirty="0" err="1" smtClean="0"/>
              <a:t>neck</a:t>
            </a:r>
            <a:r>
              <a:rPr lang="cs-CZ" dirty="0" smtClean="0"/>
              <a:t>, </a:t>
            </a:r>
            <a:r>
              <a:rPr lang="cs-CZ" dirty="0" err="1" smtClean="0"/>
              <a:t>hair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TAJENKA: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46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</a:p>
          <a:p>
            <a:endParaRPr lang="cs-CZ" dirty="0"/>
          </a:p>
          <a:p>
            <a:pPr algn="ctr"/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office.microsoft.com</a:t>
            </a:r>
            <a:r>
              <a:rPr lang="cs-CZ" sz="2400" dirty="0" smtClean="0"/>
              <a:t> -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206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173</TotalTime>
  <Words>137</Words>
  <Application>Microsoft Office PowerPoint</Application>
  <PresentationFormat>Předvádění na obrazovce (4:3)</PresentationFormat>
  <Paragraphs>51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ZŠP a ZŠS Uherský Brod  projekt č. CZ.1.07/1.4.00/21.0961  Angličtina pro 2. stupeň Č. DUMu:  VY_22_INOVACE_19_MY HEAD </vt:lpstr>
      <vt:lpstr>Anotace: Prezentace slouží k výuce a procvičení slovní zásoby.                Je určena žákům 8. ročníku.                VM byl vytvořen v lednu 2012. </vt:lpstr>
      <vt:lpstr>HEAD</vt:lpstr>
      <vt:lpstr>FACE</vt:lpstr>
      <vt:lpstr>HAIR</vt:lpstr>
      <vt:lpstr>EYE</vt:lpstr>
      <vt:lpstr>EAR</vt:lpstr>
      <vt:lpstr>NOSE</vt:lpstr>
      <vt:lpstr>MOUTH</vt:lpstr>
      <vt:lpstr>NECK</vt:lpstr>
      <vt:lpstr>SPOJ, CO K SOBĚ PATŘÍ.</vt:lpstr>
      <vt:lpstr>ŘEŠENÍ</vt:lpstr>
      <vt:lpstr>ČTYŘSMĚRKA</vt:lpstr>
      <vt:lpstr>ŘEŠENÍ osmisměrky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17</dc:title>
  <dc:creator>PC-1SLG</dc:creator>
  <cp:lastModifiedBy>PC-1SLG</cp:lastModifiedBy>
  <cp:revision>16</cp:revision>
  <dcterms:created xsi:type="dcterms:W3CDTF">2012-01-23T21:41:41Z</dcterms:created>
  <dcterms:modified xsi:type="dcterms:W3CDTF">2012-06-22T05:44:03Z</dcterms:modified>
</cp:coreProperties>
</file>