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6" r:id="rId2"/>
    <p:sldId id="267" r:id="rId3"/>
    <p:sldId id="256" r:id="rId4"/>
    <p:sldId id="259" r:id="rId5"/>
    <p:sldId id="260" r:id="rId6"/>
    <p:sldId id="262" r:id="rId7"/>
    <p:sldId id="263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188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C262AA-59E4-4109-96CE-D2BC553DAFBF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1C69E-0B9E-465C-89BF-43691CDBC8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811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 obrázkem zeměkoule se skrývá hypertextový odkaz na Dějiny udatného českého národa: díl</a:t>
            </a:r>
            <a:r>
              <a:rPr lang="cs-CZ" baseline="0" dirty="0" smtClean="0"/>
              <a:t> 86 Prusko-rakouská válka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C69E-0B9E-465C-89BF-43691CDBC88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B6D85FE-30CA-496C-98E0-7AA570A0EF53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E17C2B3-EAC8-4979-9C53-5192FA5371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hyperlink" Target="http://dejiny.ceskatelevize.cz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323528" y="3284984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989348" y="3789040"/>
            <a:ext cx="691276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VY_32_INOVACE_16_Člověk a společnost_8. </a:t>
            </a:r>
            <a:r>
              <a:rPr lang="cs-CZ" sz="1400" dirty="0" err="1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ročník_SJEDNOCENÍ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 NĚMECKA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395536" y="4941168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20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.03.2012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323528" y="5589240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881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0648"/>
            <a:ext cx="8208912" cy="574664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200" dirty="0" smtClean="0"/>
              <a:t>Prezentace je určena žákům 8. ročníku.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200" dirty="0" smtClean="0"/>
              <a:t>Seznamuje je se sjednocením Německa. Navazuje na neúspěšný pokus o sjednocení v roce 1848. Popisuje 2 války: Prusko-rakouskou a Francouzsko-pruskou, jejich významné bitvy a důsledky pro jednotlivé státy. 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200" dirty="0" smtClean="0"/>
              <a:t>Čas: 1 hodina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9246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Sjednocení Německa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88254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Co bylo cílem revoluce?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Jaký byl rozdíl mezi tzv. velkoněmeckou a maloněmeckou koncepcí?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Jaký postoj k velkoněmecké koncepci zaujímal František Palacký?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Proč pruský král Fridrich Vilém IV. nepřijal nabízenou císařskou korunu?  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Opakování: revoluce 1848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02656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Rakousko bylo pro Prusko konkurencí.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Prusko věřilo, že ho může porazit, proto v r. 1866 na Rakousko zaútočilo.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Na stranu Pruska se postavila Itálie.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O výsledku války rozhodla bitva u Hradce Králové.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Prusko zvítězilo.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Rakousko přišlo o své postavení v Německém spolku, državy v severní Itálii a muselo uznat uherskou samosprávu.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6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Prusko-rakouská válka</a:t>
            </a:r>
            <a:endParaRPr lang="cs-CZ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Bitva u Hradce Králové</a:t>
            </a:r>
            <a:endParaRPr lang="cs-CZ" sz="3600" dirty="0"/>
          </a:p>
        </p:txBody>
      </p:sp>
      <p:pic>
        <p:nvPicPr>
          <p:cNvPr id="20482" name="Picture 2" descr="Soubor:Schlacht-bei-koeniggraetz-von-georg-bleibtre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132856"/>
            <a:ext cx="7620000" cy="36957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411760" y="6021288"/>
            <a:ext cx="577113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http://cs.wikipedia.org/wiki/Soubor:Schlacht-bei-koeniggraetz-von-georg-bleibtreu.jpg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340768"/>
            <a:ext cx="831028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Jak se lišil způsob vedení boje rakouské a pruské armády?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483" name="Picture 3" descr="C:\Users\simca\AppData\Local\Microsoft\Windows\Temporary Internet Files\Content.IE5\SSIGZZN1\MC900229367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608888" y="396875"/>
            <a:ext cx="822325" cy="9159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435280" cy="495455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Francie poražena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1871 vyhlášeno Německé císařství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 </a:t>
            </a:r>
            <a:r>
              <a:rPr lang="cs-CZ" sz="2600" dirty="0" smtClean="0"/>
              <a:t>v čele s pruským králem – Vilém I.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 hlavní město: Berlín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 Francie musela Německu zaplatit vysoké reparace.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Francouzsko-pruská válka</a:t>
            </a:r>
            <a:endParaRPr lang="cs-CZ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8825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Německo bylo vyhlášeno v Zrcadlovém sále ve Versailles.</a:t>
            </a:r>
          </a:p>
          <a:p>
            <a:pPr>
              <a:buNone/>
            </a:pPr>
            <a:r>
              <a:rPr lang="cs-CZ" sz="2400" dirty="0" smtClean="0"/>
              <a:t>To přispělo k německo-francouzské rivalitě.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Vyhlášení Německého císařství</a:t>
            </a:r>
            <a:endParaRPr lang="cs-CZ" sz="3600" dirty="0"/>
          </a:p>
        </p:txBody>
      </p:sp>
      <p:pic>
        <p:nvPicPr>
          <p:cNvPr id="21508" name="Picture 4" descr="File:Wernerprok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5904656" cy="436944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771800" y="6309320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/>
              <a:t>http://en.wikipedia.org/wiki/File:Wernerprokla.jpg</a:t>
            </a:r>
            <a:endParaRPr lang="cs-CZ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95455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pruský kancléř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Významně přispěl ke sjednocení Německa.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Oto </a:t>
            </a:r>
            <a:r>
              <a:rPr lang="cs-CZ" sz="3600" dirty="0" err="1" smtClean="0"/>
              <a:t>von</a:t>
            </a:r>
            <a:r>
              <a:rPr lang="cs-CZ" sz="3600" dirty="0" smtClean="0"/>
              <a:t> </a:t>
            </a:r>
            <a:r>
              <a:rPr lang="cs-CZ" sz="3600" dirty="0" err="1" smtClean="0"/>
              <a:t>Bismarck</a:t>
            </a:r>
            <a:endParaRPr lang="cs-CZ" sz="3600" dirty="0"/>
          </a:p>
        </p:txBody>
      </p:sp>
      <p:pic>
        <p:nvPicPr>
          <p:cNvPr id="25602" name="Picture 2" descr="File:Bundesarchiv Bild 146-2005-0057, Otto von Bismar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564904"/>
            <a:ext cx="2592288" cy="385305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2555776" y="6453336"/>
            <a:ext cx="4302224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00" dirty="0" smtClean="0"/>
              <a:t>http://en.wikipedia.org/wiki/File:Bundesarchiv_Bild_146-2005-0057,_Otto_von_Bismarck.jpg</a:t>
            </a:r>
            <a:endParaRPr lang="cs-CZ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</a:t>
            </a:r>
            <a:r>
              <a:rPr lang="cs-CZ" sz="2400" i="1" dirty="0" smtClean="0"/>
              <a:t>8</a:t>
            </a:r>
            <a:r>
              <a:rPr lang="cs-CZ" sz="2400" dirty="0" smtClean="0"/>
              <a:t>: </a:t>
            </a:r>
            <a:r>
              <a:rPr lang="cs-CZ" sz="2400" i="1" dirty="0" smtClean="0"/>
              <a:t>novověk</a:t>
            </a:r>
            <a:r>
              <a:rPr lang="cs-CZ" sz="2400" dirty="0" smtClean="0"/>
              <a:t>. </a:t>
            </a:r>
            <a:r>
              <a:rPr lang="cs-CZ" sz="2400" dirty="0"/>
              <a:t>Praha: </a:t>
            </a:r>
            <a:r>
              <a:rPr lang="cs-CZ" sz="2400" dirty="0" smtClean="0"/>
              <a:t>SPN, 2008.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20-03-2012</a:t>
            </a:r>
            <a:r>
              <a:rPr lang="cs-CZ" sz="2400" dirty="0"/>
              <a:t>]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  <p:extLst>
      <p:ext uri="{BB962C8B-B14F-4D97-AF65-F5344CB8AC3E}">
        <p14:creationId xmlns:p14="http://schemas.microsoft.com/office/powerpoint/2010/main" val="1628612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213</TotalTime>
  <Words>322</Words>
  <Application>Microsoft Office PowerPoint</Application>
  <PresentationFormat>Předvádění na obrazovce (4:3)</PresentationFormat>
  <Paragraphs>44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Prezentace aplikace PowerPoint</vt:lpstr>
      <vt:lpstr>Sjednocení Německa</vt:lpstr>
      <vt:lpstr>Opakování: revoluce 1848</vt:lpstr>
      <vt:lpstr>Prusko-rakouská válka</vt:lpstr>
      <vt:lpstr>Bitva u Hradce Králové</vt:lpstr>
      <vt:lpstr>Francouzsko-pruská válka</vt:lpstr>
      <vt:lpstr>Vyhlášení Německého císařství</vt:lpstr>
      <vt:lpstr>Oto von Bismarck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Sjednocení německa</dc:title>
  <dc:creator>Simona Martinková</dc:creator>
  <cp:lastModifiedBy>Simona Martinková</cp:lastModifiedBy>
  <cp:revision>9</cp:revision>
  <dcterms:created xsi:type="dcterms:W3CDTF">2012-03-22T09:45:49Z</dcterms:created>
  <dcterms:modified xsi:type="dcterms:W3CDTF">2012-09-25T14:31:58Z</dcterms:modified>
</cp:coreProperties>
</file>