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/>
        </p:nvSpPr>
        <p:spPr>
          <a:xfrm>
            <a:off x="1354460" y="2624708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Angličtina pro 2. stupeň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VY_22_INOVACE_20_IN THE TOWN </a:t>
            </a:r>
            <a:endParaRPr lang="cs-CZ" sz="2600" dirty="0" smtClean="0"/>
          </a:p>
          <a:p>
            <a:endParaRPr lang="cs-CZ" dirty="0"/>
          </a:p>
          <a:p>
            <a:r>
              <a:rPr lang="cs-CZ" sz="2600" dirty="0" smtClean="0"/>
              <a:t>Autor: </a:t>
            </a:r>
            <a:r>
              <a:rPr lang="cs-CZ" sz="2600" dirty="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748" y="11125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2"/>
          <p:cNvSpPr>
            <a:spLocks noGrp="1"/>
          </p:cNvSpPr>
          <p:nvPr/>
        </p:nvSpPr>
        <p:spPr>
          <a:xfrm>
            <a:off x="1506860" y="2777108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80601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467543" y="476672"/>
            <a:ext cx="8676457" cy="1080120"/>
          </a:xfrm>
        </p:spPr>
        <p:txBody>
          <a:bodyPr/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Anotace: Prezentace slouží k procvičení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VM byl vytvořen v únoru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866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27584" y="260648"/>
            <a:ext cx="7543800" cy="576064"/>
          </a:xfrm>
        </p:spPr>
        <p:txBody>
          <a:bodyPr/>
          <a:lstStyle/>
          <a:p>
            <a:r>
              <a:rPr lang="cs-CZ" sz="2400" dirty="0" smtClean="0"/>
              <a:t>Spoj, co k sobě patří.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899592" y="980728"/>
            <a:ext cx="3456384" cy="51125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HOSPITAL</a:t>
            </a:r>
          </a:p>
          <a:p>
            <a:r>
              <a:rPr lang="cs-CZ" sz="3200" dirty="0" smtClean="0"/>
              <a:t>MARKET</a:t>
            </a:r>
          </a:p>
          <a:p>
            <a:r>
              <a:rPr lang="cs-CZ" sz="3200" dirty="0" smtClean="0"/>
              <a:t>SHOP</a:t>
            </a:r>
          </a:p>
          <a:p>
            <a:r>
              <a:rPr lang="cs-CZ" sz="3200" dirty="0" smtClean="0"/>
              <a:t>PUB</a:t>
            </a:r>
          </a:p>
          <a:p>
            <a:r>
              <a:rPr lang="cs-CZ" sz="3200" dirty="0" smtClean="0"/>
              <a:t>RESTAURANT</a:t>
            </a:r>
          </a:p>
          <a:p>
            <a:r>
              <a:rPr lang="cs-CZ" sz="3200" dirty="0" smtClean="0"/>
              <a:t>HOTEL</a:t>
            </a:r>
          </a:p>
          <a:p>
            <a:r>
              <a:rPr lang="cs-CZ" sz="3200" dirty="0" smtClean="0"/>
              <a:t>CINEMA</a:t>
            </a:r>
          </a:p>
          <a:p>
            <a:r>
              <a:rPr lang="cs-CZ" sz="3200" dirty="0" smtClean="0"/>
              <a:t>LIBRARY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4"/>
          </p:nvPr>
        </p:nvSpPr>
        <p:spPr>
          <a:xfrm>
            <a:off x="5004048" y="836712"/>
            <a:ext cx="3384376" cy="5328592"/>
          </a:xfrm>
        </p:spPr>
        <p:txBody>
          <a:bodyPr>
            <a:noAutofit/>
          </a:bodyPr>
          <a:lstStyle/>
          <a:p>
            <a:r>
              <a:rPr lang="cs-CZ" sz="3200" dirty="0" smtClean="0"/>
              <a:t>HOSPODA</a:t>
            </a:r>
          </a:p>
          <a:p>
            <a:r>
              <a:rPr lang="cs-CZ" sz="3200" dirty="0" smtClean="0"/>
              <a:t>KNIHOVNA</a:t>
            </a:r>
          </a:p>
          <a:p>
            <a:r>
              <a:rPr lang="cs-CZ" sz="3200" dirty="0" smtClean="0"/>
              <a:t>NEMOCNICE</a:t>
            </a:r>
          </a:p>
          <a:p>
            <a:r>
              <a:rPr lang="cs-CZ" sz="3200" dirty="0" smtClean="0"/>
              <a:t>HOTEL</a:t>
            </a:r>
          </a:p>
          <a:p>
            <a:r>
              <a:rPr lang="cs-CZ" sz="3200" dirty="0" smtClean="0"/>
              <a:t>KINO</a:t>
            </a:r>
          </a:p>
          <a:p>
            <a:r>
              <a:rPr lang="cs-CZ" sz="3200" dirty="0" smtClean="0"/>
              <a:t>OBCHOD</a:t>
            </a:r>
          </a:p>
          <a:p>
            <a:r>
              <a:rPr lang="cs-CZ" sz="3200" dirty="0" smtClean="0"/>
              <a:t>RESTAURACE</a:t>
            </a:r>
          </a:p>
          <a:p>
            <a:r>
              <a:rPr lang="cs-CZ" sz="3200" dirty="0" smtClean="0"/>
              <a:t>TRŽIŠTĚ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3671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77240" y="404664"/>
            <a:ext cx="7543800" cy="360040"/>
          </a:xfrm>
        </p:spPr>
        <p:txBody>
          <a:bodyPr/>
          <a:lstStyle/>
          <a:p>
            <a:r>
              <a:rPr lang="cs-CZ" sz="2400" dirty="0" smtClean="0"/>
              <a:t>Pokračuj ve spojování…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764704"/>
            <a:ext cx="3574112" cy="5760640"/>
          </a:xfrm>
        </p:spPr>
        <p:txBody>
          <a:bodyPr>
            <a:noAutofit/>
          </a:bodyPr>
          <a:lstStyle/>
          <a:p>
            <a:r>
              <a:rPr lang="cs-CZ" sz="3200" dirty="0" smtClean="0"/>
              <a:t>PARK</a:t>
            </a:r>
          </a:p>
          <a:p>
            <a:r>
              <a:rPr lang="cs-CZ" sz="3200" dirty="0" smtClean="0"/>
              <a:t>MUSEUM</a:t>
            </a:r>
          </a:p>
          <a:p>
            <a:r>
              <a:rPr lang="cs-CZ" sz="3200" dirty="0" smtClean="0"/>
              <a:t>SCHOOL</a:t>
            </a:r>
          </a:p>
          <a:p>
            <a:r>
              <a:rPr lang="cs-CZ" sz="3200" dirty="0" smtClean="0"/>
              <a:t>THEATRE</a:t>
            </a:r>
          </a:p>
          <a:p>
            <a:r>
              <a:rPr lang="cs-CZ" sz="3200" dirty="0" smtClean="0"/>
              <a:t>PARKING</a:t>
            </a:r>
          </a:p>
          <a:p>
            <a:r>
              <a:rPr lang="cs-CZ" sz="3200" dirty="0" smtClean="0"/>
              <a:t>BUS  STOP</a:t>
            </a:r>
          </a:p>
          <a:p>
            <a:r>
              <a:rPr lang="cs-CZ" sz="3200" dirty="0" smtClean="0"/>
              <a:t>POST</a:t>
            </a:r>
          </a:p>
          <a:p>
            <a:r>
              <a:rPr lang="cs-CZ" sz="3200" dirty="0" smtClean="0"/>
              <a:t>CAFÉ</a:t>
            </a:r>
          </a:p>
          <a:p>
            <a:r>
              <a:rPr lang="cs-CZ" sz="3200" dirty="0" smtClean="0"/>
              <a:t>STATION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029200" y="1196752"/>
            <a:ext cx="3431232" cy="5112568"/>
          </a:xfrm>
        </p:spPr>
        <p:txBody>
          <a:bodyPr>
            <a:noAutofit/>
          </a:bodyPr>
          <a:lstStyle/>
          <a:p>
            <a:r>
              <a:rPr lang="cs-CZ" sz="3200" dirty="0" smtClean="0"/>
              <a:t>POŠTA</a:t>
            </a:r>
          </a:p>
          <a:p>
            <a:r>
              <a:rPr lang="cs-CZ" sz="3200" dirty="0" smtClean="0"/>
              <a:t>DIVADLO</a:t>
            </a:r>
          </a:p>
          <a:p>
            <a:r>
              <a:rPr lang="cs-CZ" sz="3200" dirty="0" smtClean="0"/>
              <a:t>PARK</a:t>
            </a:r>
          </a:p>
          <a:p>
            <a:r>
              <a:rPr lang="cs-CZ" sz="3200" dirty="0" smtClean="0"/>
              <a:t>NÁDRAŽÍ</a:t>
            </a:r>
          </a:p>
          <a:p>
            <a:r>
              <a:rPr lang="cs-CZ" sz="3200" dirty="0" smtClean="0"/>
              <a:t>MUZEUM</a:t>
            </a:r>
          </a:p>
          <a:p>
            <a:r>
              <a:rPr lang="cs-CZ" sz="3200" dirty="0" smtClean="0"/>
              <a:t>KAVÁRNA</a:t>
            </a:r>
          </a:p>
          <a:p>
            <a:r>
              <a:rPr lang="cs-CZ" sz="3200" dirty="0" smtClean="0"/>
              <a:t>ŠKOLA</a:t>
            </a:r>
          </a:p>
          <a:p>
            <a:r>
              <a:rPr lang="cs-CZ" sz="3200" dirty="0" smtClean="0"/>
              <a:t>PARKOVIŠTĚ</a:t>
            </a:r>
          </a:p>
          <a:p>
            <a:r>
              <a:rPr lang="cs-CZ" sz="3200" dirty="0" smtClean="0"/>
              <a:t>AUTOBUSOVÁ ZASTÁVKA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76106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260648"/>
            <a:ext cx="7543800" cy="432048"/>
          </a:xfrm>
        </p:spPr>
        <p:txBody>
          <a:bodyPr/>
          <a:lstStyle/>
          <a:p>
            <a:r>
              <a:rPr lang="cs-CZ" sz="2400" dirty="0" smtClean="0"/>
              <a:t>Překládej.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836712"/>
            <a:ext cx="3384376" cy="54726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POST</a:t>
            </a:r>
          </a:p>
          <a:p>
            <a:r>
              <a:rPr lang="cs-CZ" sz="3200" dirty="0" smtClean="0"/>
              <a:t>CINEMA</a:t>
            </a:r>
          </a:p>
          <a:p>
            <a:r>
              <a:rPr lang="cs-CZ" sz="3200" dirty="0" smtClean="0"/>
              <a:t>HOSPITAL</a:t>
            </a:r>
          </a:p>
          <a:p>
            <a:r>
              <a:rPr lang="cs-CZ" sz="3200" dirty="0" smtClean="0"/>
              <a:t>STATION</a:t>
            </a:r>
          </a:p>
          <a:p>
            <a:r>
              <a:rPr lang="cs-CZ" sz="3200" dirty="0" smtClean="0"/>
              <a:t>LIBRARY</a:t>
            </a:r>
          </a:p>
          <a:p>
            <a:r>
              <a:rPr lang="cs-CZ" sz="3200" dirty="0" smtClean="0"/>
              <a:t>PUB</a:t>
            </a:r>
          </a:p>
          <a:p>
            <a:r>
              <a:rPr lang="cs-CZ" sz="3200" dirty="0" smtClean="0"/>
              <a:t>BUS STOP</a:t>
            </a:r>
          </a:p>
          <a:p>
            <a:r>
              <a:rPr lang="cs-CZ" sz="3200" dirty="0" smtClean="0"/>
              <a:t>MARKET</a:t>
            </a:r>
          </a:p>
          <a:p>
            <a:r>
              <a:rPr lang="cs-CZ" sz="3200" dirty="0" smtClean="0"/>
              <a:t>THEATRE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29200" y="908720"/>
            <a:ext cx="3359224" cy="5472608"/>
          </a:xfrm>
        </p:spPr>
        <p:txBody>
          <a:bodyPr>
            <a:noAutofit/>
          </a:bodyPr>
          <a:lstStyle/>
          <a:p>
            <a:r>
              <a:rPr lang="cs-CZ" sz="3200" dirty="0" smtClean="0"/>
              <a:t>POŠTA</a:t>
            </a:r>
          </a:p>
          <a:p>
            <a:r>
              <a:rPr lang="cs-CZ" sz="3200" dirty="0" smtClean="0"/>
              <a:t>KINO</a:t>
            </a:r>
          </a:p>
          <a:p>
            <a:r>
              <a:rPr lang="cs-CZ" sz="3200" dirty="0" smtClean="0"/>
              <a:t>NEMOCNICE</a:t>
            </a:r>
          </a:p>
          <a:p>
            <a:r>
              <a:rPr lang="cs-CZ" sz="3200" dirty="0" smtClean="0"/>
              <a:t>NÁDRAŽÍ</a:t>
            </a:r>
          </a:p>
          <a:p>
            <a:r>
              <a:rPr lang="cs-CZ" sz="3200" dirty="0" smtClean="0"/>
              <a:t>KNIHOVNA</a:t>
            </a:r>
          </a:p>
          <a:p>
            <a:r>
              <a:rPr lang="cs-CZ" sz="3200" dirty="0" smtClean="0"/>
              <a:t>HOSPODA</a:t>
            </a:r>
          </a:p>
          <a:p>
            <a:r>
              <a:rPr lang="cs-CZ" sz="3200" dirty="0" smtClean="0"/>
              <a:t>ZASTÁVKA  </a:t>
            </a:r>
          </a:p>
          <a:p>
            <a:r>
              <a:rPr lang="cs-CZ" sz="3200" dirty="0" smtClean="0"/>
              <a:t>TRŽIŠTĚ</a:t>
            </a:r>
          </a:p>
          <a:p>
            <a:r>
              <a:rPr lang="cs-CZ" sz="3200" dirty="0" smtClean="0"/>
              <a:t>DIVADLO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55524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267744" y="908720"/>
            <a:ext cx="6264696" cy="5616624"/>
          </a:xfrm>
        </p:spPr>
        <p:txBody>
          <a:bodyPr>
            <a:noAutofit/>
          </a:bodyPr>
          <a:lstStyle/>
          <a:p>
            <a:pPr marL="18288" indent="0">
              <a:buNone/>
            </a:pPr>
            <a:r>
              <a:rPr lang="cs-CZ" sz="3600" dirty="0" smtClean="0"/>
              <a:t>T   B   U   S   </a:t>
            </a:r>
            <a:r>
              <a:rPr lang="cs-CZ" sz="3600" dirty="0" err="1" smtClean="0"/>
              <a:t>S</a:t>
            </a:r>
            <a:r>
              <a:rPr lang="cs-CZ" sz="3600" dirty="0" smtClean="0"/>
              <a:t>   T   O   P   H</a:t>
            </a:r>
          </a:p>
          <a:p>
            <a:pPr marL="18288" indent="0">
              <a:buNone/>
            </a:pPr>
            <a:r>
              <a:rPr lang="cs-CZ" sz="3600" dirty="0" smtClean="0"/>
              <a:t>Y   I    S    L   I    T   S   O   P</a:t>
            </a:r>
          </a:p>
          <a:p>
            <a:pPr marL="18288" indent="0">
              <a:buNone/>
            </a:pPr>
            <a:r>
              <a:rPr lang="cs-CZ" sz="3600" dirty="0" smtClean="0"/>
              <a:t>R   S   T   A   T    I   O   N   A</a:t>
            </a:r>
          </a:p>
          <a:p>
            <a:pPr marL="18288" indent="0">
              <a:buNone/>
            </a:pPr>
            <a:r>
              <a:rPr lang="cs-CZ" sz="3600" dirty="0" smtClean="0"/>
              <a:t>A   E   R   T   A   E   H   T   R</a:t>
            </a:r>
          </a:p>
          <a:p>
            <a:pPr marL="18288" indent="0">
              <a:buNone/>
            </a:pPr>
            <a:r>
              <a:rPr lang="cs-CZ" sz="3600" dirty="0" smtClean="0"/>
              <a:t>R   S   C    I   N   E   M   A   K</a:t>
            </a:r>
          </a:p>
          <a:p>
            <a:pPr marL="18288" indent="0">
              <a:buNone/>
            </a:pPr>
            <a:r>
              <a:rPr lang="cs-CZ" sz="3600" dirty="0" smtClean="0"/>
              <a:t>B   U   P   </a:t>
            </a:r>
            <a:r>
              <a:rPr lang="cs-CZ" sz="3600" dirty="0" err="1" smtClean="0"/>
              <a:t>P</a:t>
            </a:r>
            <a:r>
              <a:rPr lang="cs-CZ" sz="3600" dirty="0" smtClean="0"/>
              <a:t>   A   R    K   S    I</a:t>
            </a:r>
          </a:p>
          <a:p>
            <a:pPr marL="18288" indent="0">
              <a:buNone/>
            </a:pPr>
            <a:r>
              <a:rPr lang="cs-CZ" sz="3600" dirty="0" smtClean="0"/>
              <a:t>I    O   M  S   H   O   P   Y  N</a:t>
            </a:r>
          </a:p>
          <a:p>
            <a:pPr marL="18288" indent="0">
              <a:buNone/>
            </a:pPr>
            <a:r>
              <a:rPr lang="cs-CZ" sz="3600" dirty="0" smtClean="0"/>
              <a:t>L   H   L   O   </a:t>
            </a:r>
            <a:r>
              <a:rPr lang="cs-CZ" sz="3600" dirty="0" err="1" smtClean="0"/>
              <a:t>O</a:t>
            </a:r>
            <a:r>
              <a:rPr lang="cs-CZ" sz="3600" dirty="0" smtClean="0"/>
              <a:t>   H   C   S  G</a:t>
            </a:r>
          </a:p>
          <a:p>
            <a:pPr marL="18288" indent="0">
              <a:buNone/>
            </a:pPr>
            <a:r>
              <a:rPr lang="cs-CZ" sz="3600" dirty="0" smtClean="0"/>
              <a:t>T   O   W   H   O   T   E   L  N</a:t>
            </a:r>
          </a:p>
          <a:p>
            <a:pPr marL="1828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88640"/>
            <a:ext cx="8213536" cy="360040"/>
          </a:xfrm>
        </p:spPr>
        <p:txBody>
          <a:bodyPr/>
          <a:lstStyle/>
          <a:p>
            <a:r>
              <a:rPr lang="cs-CZ" sz="2000" dirty="0" smtClean="0"/>
              <a:t>ČTYŘSMĚRKA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2421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268760"/>
            <a:ext cx="7834064" cy="5328592"/>
          </a:xfrm>
        </p:spPr>
        <p:txBody>
          <a:bodyPr/>
          <a:lstStyle/>
          <a:p>
            <a:r>
              <a:rPr lang="cs-CZ" sz="2800" dirty="0" smtClean="0"/>
              <a:t>HOSPITAL - NEMOCNICE</a:t>
            </a:r>
            <a:endParaRPr lang="cs-CZ" sz="2800" dirty="0"/>
          </a:p>
          <a:p>
            <a:r>
              <a:rPr lang="cs-CZ" sz="2800" dirty="0" smtClean="0"/>
              <a:t>MARKET - TRŽIŠTĚ</a:t>
            </a:r>
            <a:endParaRPr lang="cs-CZ" sz="2800" dirty="0"/>
          </a:p>
          <a:p>
            <a:r>
              <a:rPr lang="cs-CZ" sz="2800" dirty="0" smtClean="0"/>
              <a:t>SHOP - OBCHOD</a:t>
            </a:r>
            <a:endParaRPr lang="cs-CZ" sz="2800" dirty="0"/>
          </a:p>
          <a:p>
            <a:r>
              <a:rPr lang="cs-CZ" sz="2800" dirty="0" smtClean="0"/>
              <a:t>PUB - HOSPODA</a:t>
            </a:r>
            <a:endParaRPr lang="cs-CZ" sz="2800" dirty="0"/>
          </a:p>
          <a:p>
            <a:r>
              <a:rPr lang="cs-CZ" sz="2800" dirty="0" smtClean="0"/>
              <a:t>RESTAURANT - RESTAURACE</a:t>
            </a:r>
            <a:endParaRPr lang="cs-CZ" sz="2800" dirty="0"/>
          </a:p>
          <a:p>
            <a:r>
              <a:rPr lang="cs-CZ" sz="2800" dirty="0" smtClean="0"/>
              <a:t>HOTEL - HOTEL</a:t>
            </a:r>
            <a:endParaRPr lang="cs-CZ" sz="2800" dirty="0"/>
          </a:p>
          <a:p>
            <a:r>
              <a:rPr lang="cs-CZ" sz="2800" dirty="0" smtClean="0"/>
              <a:t>CINEMA - KINO</a:t>
            </a:r>
            <a:endParaRPr lang="cs-CZ" sz="2800" dirty="0"/>
          </a:p>
          <a:p>
            <a:r>
              <a:rPr lang="cs-CZ" sz="2800" dirty="0" smtClean="0"/>
              <a:t>LIBRARY - KNIHOVNA</a:t>
            </a:r>
            <a:endParaRPr lang="cs-CZ" sz="2800" dirty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7781488" cy="576064"/>
          </a:xfrm>
        </p:spPr>
        <p:txBody>
          <a:bodyPr/>
          <a:lstStyle/>
          <a:p>
            <a:pPr algn="ctr"/>
            <a:r>
              <a:rPr lang="cs-CZ" sz="2400" dirty="0" smtClean="0"/>
              <a:t>ŘEŠENÍ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9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685801"/>
            <a:ext cx="7690048" cy="5911551"/>
          </a:xfrm>
        </p:spPr>
        <p:txBody>
          <a:bodyPr/>
          <a:lstStyle/>
          <a:p>
            <a:r>
              <a:rPr lang="cs-CZ" sz="2400" dirty="0" smtClean="0"/>
              <a:t>PARK - PARK</a:t>
            </a:r>
            <a:endParaRPr lang="cs-CZ" sz="2400" dirty="0"/>
          </a:p>
          <a:p>
            <a:r>
              <a:rPr lang="cs-CZ" sz="2400" dirty="0" smtClean="0"/>
              <a:t>MUSEUM - MUZEUM</a:t>
            </a:r>
            <a:endParaRPr lang="cs-CZ" sz="2400" dirty="0"/>
          </a:p>
          <a:p>
            <a:r>
              <a:rPr lang="cs-CZ" sz="2400" dirty="0" smtClean="0"/>
              <a:t>SCHOOL - ŠKOLA</a:t>
            </a:r>
            <a:endParaRPr lang="cs-CZ" sz="2400" dirty="0"/>
          </a:p>
          <a:p>
            <a:r>
              <a:rPr lang="cs-CZ" sz="2400" dirty="0" smtClean="0"/>
              <a:t>THEATRE - DIVADLO</a:t>
            </a:r>
            <a:endParaRPr lang="cs-CZ" sz="2400" dirty="0"/>
          </a:p>
          <a:p>
            <a:r>
              <a:rPr lang="cs-CZ" sz="2400" dirty="0" smtClean="0"/>
              <a:t>PARKING - PARKOVIŠTĚ</a:t>
            </a:r>
            <a:endParaRPr lang="cs-CZ" sz="2400" dirty="0"/>
          </a:p>
          <a:p>
            <a:r>
              <a:rPr lang="cs-CZ" sz="2400" dirty="0"/>
              <a:t>BUS  </a:t>
            </a:r>
            <a:r>
              <a:rPr lang="cs-CZ" sz="2400" dirty="0" smtClean="0"/>
              <a:t>STOP – AUTOBUSOVÁ ZASTÁVKA</a:t>
            </a:r>
            <a:endParaRPr lang="cs-CZ" sz="2400" dirty="0"/>
          </a:p>
          <a:p>
            <a:r>
              <a:rPr lang="cs-CZ" sz="2400" dirty="0" smtClean="0"/>
              <a:t>POST - POŠTA</a:t>
            </a:r>
            <a:endParaRPr lang="cs-CZ" sz="2400" dirty="0"/>
          </a:p>
          <a:p>
            <a:r>
              <a:rPr lang="cs-CZ" sz="2400" dirty="0" smtClean="0"/>
              <a:t>CAFÉ - KAVÁRNA</a:t>
            </a:r>
            <a:endParaRPr lang="cs-CZ" sz="2400" dirty="0"/>
          </a:p>
          <a:p>
            <a:r>
              <a:rPr lang="cs-CZ" sz="2400" dirty="0" smtClean="0"/>
              <a:t>STATION - NÁDRAŽÍ</a:t>
            </a:r>
            <a:endParaRPr lang="cs-CZ" sz="2400" dirty="0"/>
          </a:p>
          <a:p>
            <a:pPr marL="1828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36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685801"/>
            <a:ext cx="8136904" cy="5695527"/>
          </a:xfrm>
        </p:spPr>
        <p:txBody>
          <a:bodyPr/>
          <a:lstStyle/>
          <a:p>
            <a:r>
              <a:rPr lang="cs-CZ" sz="2000" dirty="0" smtClean="0"/>
              <a:t>ČTYŘSMĚRKA: BUS STOP, POST, STATION, THEATRE, CINEMA, </a:t>
            </a:r>
          </a:p>
          <a:p>
            <a:pPr marL="18288" indent="0">
              <a:buNone/>
            </a:pPr>
            <a:r>
              <a:rPr lang="cs-CZ" sz="2000" dirty="0" smtClean="0"/>
              <a:t>                                  PUB, PARK, SHOP, SCHOOL, HOTEL, LIBRARY,   </a:t>
            </a:r>
          </a:p>
          <a:p>
            <a:pPr marL="18288" indent="0">
              <a:buNone/>
            </a:pPr>
            <a:r>
              <a:rPr lang="cs-CZ" sz="2000"/>
              <a:t> </a:t>
            </a:r>
            <a:r>
              <a:rPr lang="cs-CZ" sz="2000" smtClean="0"/>
              <a:t>                                 HOUSE</a:t>
            </a:r>
            <a:r>
              <a:rPr lang="cs-CZ" sz="2000" dirty="0" smtClean="0"/>
              <a:t>, HOSPITAL, PARKING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i="1" dirty="0" smtClean="0"/>
              <a:t>TAJENKA</a:t>
            </a:r>
            <a:r>
              <a:rPr lang="cs-CZ" dirty="0" smtClean="0"/>
              <a:t>: THIS IS MY TOWN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68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74</TotalTime>
  <Words>271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Živly</vt:lpstr>
      <vt:lpstr>Prezentace aplikace PowerPoint</vt:lpstr>
      <vt:lpstr>   Anotace: Prezentace slouží k procvičení slovní zásoby.                  Je určena žákům 9. ročníku.                  VM byl vytvořen v únoru 2012.</vt:lpstr>
      <vt:lpstr>Spoj, co k sobě patří.</vt:lpstr>
      <vt:lpstr>Pokračuj ve spojování…</vt:lpstr>
      <vt:lpstr>Překládej.</vt:lpstr>
      <vt:lpstr>ČTYŘSMĚRKA</vt:lpstr>
      <vt:lpstr>ŘEŠENÍ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PC-1SLG</cp:lastModifiedBy>
  <cp:revision>10</cp:revision>
  <dcterms:created xsi:type="dcterms:W3CDTF">2012-02-02T01:03:08Z</dcterms:created>
  <dcterms:modified xsi:type="dcterms:W3CDTF">2012-06-22T05:44:39Z</dcterms:modified>
</cp:coreProperties>
</file>