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1" r:id="rId3"/>
    <p:sldId id="266" r:id="rId4"/>
    <p:sldId id="261" r:id="rId5"/>
    <p:sldId id="260" r:id="rId6"/>
    <p:sldId id="264" r:id="rId7"/>
    <p:sldId id="262" r:id="rId8"/>
    <p:sldId id="257" r:id="rId9"/>
    <p:sldId id="263" r:id="rId10"/>
    <p:sldId id="259" r:id="rId11"/>
    <p:sldId id="265" r:id="rId12"/>
    <p:sldId id="258" r:id="rId13"/>
    <p:sldId id="267" r:id="rId14"/>
    <p:sldId id="268" r:id="rId15"/>
    <p:sldId id="269" r:id="rId16"/>
    <p:sldId id="270" r:id="rId17"/>
    <p:sldId id="272" r:id="rId18"/>
    <p:sldId id="273" r:id="rId19"/>
    <p:sldId id="274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105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3400" y="2060848"/>
            <a:ext cx="7851648" cy="2448272"/>
          </a:xfrm>
        </p:spPr>
        <p:txBody>
          <a:bodyPr>
            <a:normAutofit/>
          </a:bodyPr>
          <a:lstStyle/>
          <a:p>
            <a:pPr marL="0" indent="0" algn="ctr"/>
            <a:r>
              <a:rPr lang="cs-CZ" sz="2400" dirty="0"/>
              <a:t>ZŠP a ZŠS Uherský Brod</a:t>
            </a:r>
            <a:br>
              <a:rPr lang="cs-CZ" sz="2400" dirty="0"/>
            </a:br>
            <a:r>
              <a:rPr lang="cs-CZ" sz="2400" dirty="0"/>
              <a:t> projekt č. CZ.1.07/1.4.00/21.0961</a:t>
            </a:r>
            <a:br>
              <a:rPr lang="cs-CZ" sz="2400" dirty="0"/>
            </a:br>
            <a:r>
              <a:rPr lang="cs-CZ" sz="2400" dirty="0"/>
              <a:t/>
            </a:r>
            <a:br>
              <a:rPr lang="cs-CZ" sz="2400" dirty="0"/>
            </a:br>
            <a:r>
              <a:rPr lang="cs-CZ" sz="2400" dirty="0"/>
              <a:t>Angličtina pro 2. stupeň</a:t>
            </a:r>
            <a:br>
              <a:rPr lang="cs-CZ" sz="2400" dirty="0"/>
            </a:br>
            <a:r>
              <a:rPr lang="cs-CZ" sz="2000" dirty="0"/>
              <a:t>Č. </a:t>
            </a:r>
            <a:r>
              <a:rPr lang="cs-CZ" sz="2000" dirty="0" err="1"/>
              <a:t>DUMu</a:t>
            </a:r>
            <a:r>
              <a:rPr lang="cs-CZ" sz="2000"/>
              <a:t>:  </a:t>
            </a:r>
            <a:r>
              <a:rPr lang="cs-CZ" sz="2000" smtClean="0"/>
              <a:t>VY_22_INOVACE_21_MY </a:t>
            </a:r>
            <a:r>
              <a:rPr lang="cs-CZ" sz="2000" dirty="0" smtClean="0"/>
              <a:t>BODY</a:t>
            </a:r>
            <a:endParaRPr lang="cs-CZ" sz="24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33400" y="5157192"/>
            <a:ext cx="7854696" cy="1512168"/>
          </a:xfrm>
        </p:spPr>
        <p:txBody>
          <a:bodyPr/>
          <a:lstStyle/>
          <a:p>
            <a:pPr algn="ctr"/>
            <a:r>
              <a:rPr lang="cs-CZ" dirty="0">
                <a:solidFill>
                  <a:schemeClr val="tx2">
                    <a:lumMod val="75000"/>
                  </a:schemeClr>
                </a:solidFill>
              </a:rPr>
              <a:t>Autor: </a:t>
            </a: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Mgr. Renata </a:t>
            </a:r>
            <a:r>
              <a:rPr lang="cs-CZ" dirty="0" err="1">
                <a:solidFill>
                  <a:schemeClr val="tx2">
                    <a:lumMod val="75000"/>
                  </a:schemeClr>
                </a:solidFill>
              </a:rPr>
              <a:t>Václavíčková</a:t>
            </a:r>
            <a:endParaRPr lang="cs-CZ" dirty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endParaRPr lang="cs-CZ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361" y="449110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81686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Anotace: Prezentace slouží k výuce a procvičení slovní zásoby.</a:t>
            </a:r>
            <a:br>
              <a:rPr lang="cs-CZ" sz="2400" dirty="0" smtClean="0"/>
            </a:br>
            <a:r>
              <a:rPr lang="cs-CZ" sz="2400" dirty="0"/>
              <a:t> </a:t>
            </a:r>
            <a:r>
              <a:rPr lang="cs-CZ" sz="2400" dirty="0" smtClean="0"/>
              <a:t>                Je určena žákům 8. ročníku.</a:t>
            </a:r>
            <a:br>
              <a:rPr lang="cs-CZ" sz="2400" dirty="0" smtClean="0"/>
            </a:br>
            <a:r>
              <a:rPr lang="cs-CZ" sz="2400" dirty="0"/>
              <a:t> </a:t>
            </a:r>
            <a:r>
              <a:rPr lang="cs-CZ" sz="2400" dirty="0" smtClean="0"/>
              <a:t>                VM byl vytvořen v únoru 2012.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4194437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1008112"/>
          </a:xfrm>
        </p:spPr>
        <p:txBody>
          <a:bodyPr>
            <a:normAutofit/>
          </a:bodyPr>
          <a:lstStyle/>
          <a:p>
            <a:pPr algn="ctr"/>
            <a:r>
              <a:rPr lang="cs-CZ" dirty="0" smtClean="0"/>
              <a:t>BODY</a:t>
            </a:r>
            <a:endParaRPr lang="cs-CZ" dirty="0"/>
          </a:p>
        </p:txBody>
      </p:sp>
      <p:pic>
        <p:nvPicPr>
          <p:cNvPr id="8195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1" y="1412776"/>
            <a:ext cx="5256584" cy="5184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75610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TUMMY</a:t>
            </a:r>
            <a:endParaRPr lang="cs-CZ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8098" y="1935163"/>
            <a:ext cx="3347803" cy="438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62736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BACK</a:t>
            </a:r>
            <a:endParaRPr lang="cs-CZ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2426" y="1935163"/>
            <a:ext cx="2919147" cy="438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33654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SHOULDER</a:t>
            </a:r>
            <a:endParaRPr lang="cs-CZ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4770" y="1935163"/>
            <a:ext cx="6594459" cy="438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90711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ARM</a:t>
            </a:r>
            <a:endParaRPr lang="cs-CZ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988840"/>
            <a:ext cx="6840760" cy="438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05494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HAND</a:t>
            </a:r>
            <a:endParaRPr lang="cs-CZ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800" y="2301081"/>
            <a:ext cx="2438400" cy="3657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44899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FINGER</a:t>
            </a:r>
            <a:endParaRPr lang="cs-CZ" dirty="0"/>
          </a:p>
        </p:txBody>
      </p:sp>
      <p:pic>
        <p:nvPicPr>
          <p:cNvPr id="5123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7281" y="1935163"/>
            <a:ext cx="4389437" cy="438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25344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LEG</a:t>
            </a:r>
            <a:endParaRPr lang="cs-CZ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2928969"/>
            <a:ext cx="3657600" cy="24018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6484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KNEE</a:t>
            </a:r>
            <a:endParaRPr lang="cs-CZ" dirty="0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6003" y="1935163"/>
            <a:ext cx="2871994" cy="438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30486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FOOT (FEET)</a:t>
            </a:r>
            <a:endParaRPr lang="cs-CZ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5144" y="1935163"/>
            <a:ext cx="6133711" cy="438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76143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err="1" smtClean="0"/>
              <a:t>TOEs</a:t>
            </a:r>
            <a:endParaRPr lang="cs-CZ" dirty="0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8140" y="1935163"/>
            <a:ext cx="2927720" cy="438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72140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504056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Přiřaď.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457200" y="980728"/>
            <a:ext cx="4038600" cy="5374197"/>
          </a:xfrm>
        </p:spPr>
        <p:txBody>
          <a:bodyPr/>
          <a:lstStyle/>
          <a:p>
            <a:r>
              <a:rPr lang="cs-CZ" dirty="0" smtClean="0"/>
              <a:t>SHOULDER</a:t>
            </a:r>
          </a:p>
          <a:p>
            <a:r>
              <a:rPr lang="cs-CZ" dirty="0" smtClean="0"/>
              <a:t>BODY</a:t>
            </a:r>
          </a:p>
          <a:p>
            <a:r>
              <a:rPr lang="cs-CZ" dirty="0" smtClean="0"/>
              <a:t>TOE</a:t>
            </a:r>
          </a:p>
          <a:p>
            <a:r>
              <a:rPr lang="cs-CZ" dirty="0" smtClean="0"/>
              <a:t>HAND</a:t>
            </a:r>
          </a:p>
          <a:p>
            <a:r>
              <a:rPr lang="cs-CZ" dirty="0" smtClean="0"/>
              <a:t>KNEE</a:t>
            </a:r>
          </a:p>
          <a:p>
            <a:r>
              <a:rPr lang="cs-CZ" dirty="0" smtClean="0"/>
              <a:t>TUMMY</a:t>
            </a:r>
          </a:p>
          <a:p>
            <a:r>
              <a:rPr lang="cs-CZ" dirty="0" smtClean="0"/>
              <a:t>LEG</a:t>
            </a:r>
          </a:p>
          <a:p>
            <a:r>
              <a:rPr lang="cs-CZ" dirty="0" smtClean="0"/>
              <a:t>FINGER</a:t>
            </a:r>
          </a:p>
          <a:p>
            <a:r>
              <a:rPr lang="cs-CZ" dirty="0" smtClean="0"/>
              <a:t>FOOT</a:t>
            </a:r>
          </a:p>
          <a:p>
            <a:r>
              <a:rPr lang="cs-CZ" dirty="0" smtClean="0"/>
              <a:t>ARM</a:t>
            </a:r>
          </a:p>
          <a:p>
            <a:r>
              <a:rPr lang="cs-CZ" dirty="0" smtClean="0"/>
              <a:t>BACK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>
          <a:xfrm>
            <a:off x="4648200" y="980728"/>
            <a:ext cx="4038600" cy="5374197"/>
          </a:xfrm>
        </p:spPr>
        <p:txBody>
          <a:bodyPr/>
          <a:lstStyle/>
          <a:p>
            <a:r>
              <a:rPr lang="cs-CZ" dirty="0" smtClean="0"/>
              <a:t>PAŽE</a:t>
            </a:r>
          </a:p>
          <a:p>
            <a:r>
              <a:rPr lang="cs-CZ" dirty="0" smtClean="0"/>
              <a:t>PRST – RUKA</a:t>
            </a:r>
          </a:p>
          <a:p>
            <a:r>
              <a:rPr lang="cs-CZ" dirty="0" smtClean="0"/>
              <a:t>KOLENO</a:t>
            </a:r>
          </a:p>
          <a:p>
            <a:r>
              <a:rPr lang="cs-CZ" dirty="0" smtClean="0"/>
              <a:t>BŘICHO</a:t>
            </a:r>
          </a:p>
          <a:p>
            <a:r>
              <a:rPr lang="cs-CZ" dirty="0" smtClean="0"/>
              <a:t>NOHA</a:t>
            </a:r>
          </a:p>
          <a:p>
            <a:r>
              <a:rPr lang="cs-CZ" dirty="0" smtClean="0"/>
              <a:t>ZÁDA</a:t>
            </a:r>
          </a:p>
          <a:p>
            <a:r>
              <a:rPr lang="cs-CZ" dirty="0" smtClean="0"/>
              <a:t>TĚLO</a:t>
            </a:r>
          </a:p>
          <a:p>
            <a:r>
              <a:rPr lang="cs-CZ" dirty="0" smtClean="0"/>
              <a:t>PRST – NOHA</a:t>
            </a:r>
          </a:p>
          <a:p>
            <a:r>
              <a:rPr lang="cs-CZ" dirty="0" smtClean="0"/>
              <a:t>RAMENO</a:t>
            </a:r>
          </a:p>
          <a:p>
            <a:r>
              <a:rPr lang="cs-CZ" dirty="0" smtClean="0"/>
              <a:t>RUKA</a:t>
            </a:r>
          </a:p>
          <a:p>
            <a:r>
              <a:rPr lang="cs-CZ" dirty="0" smtClean="0"/>
              <a:t>CHODIDLO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64240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360040"/>
          </a:xfrm>
        </p:spPr>
        <p:txBody>
          <a:bodyPr>
            <a:normAutofit fontScale="90000"/>
          </a:bodyPr>
          <a:lstStyle/>
          <a:p>
            <a:r>
              <a:rPr lang="cs-CZ" sz="2700" dirty="0" smtClean="0"/>
              <a:t>PŘEKLÁDEJ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908720"/>
            <a:ext cx="4038600" cy="5446205"/>
          </a:xfrm>
        </p:spPr>
        <p:txBody>
          <a:bodyPr/>
          <a:lstStyle/>
          <a:p>
            <a:r>
              <a:rPr lang="cs-CZ" dirty="0" smtClean="0"/>
              <a:t>TUMMY</a:t>
            </a:r>
          </a:p>
          <a:p>
            <a:r>
              <a:rPr lang="cs-CZ" dirty="0" smtClean="0"/>
              <a:t>BACK</a:t>
            </a:r>
          </a:p>
          <a:p>
            <a:r>
              <a:rPr lang="cs-CZ" dirty="0" smtClean="0"/>
              <a:t>SHOULDER</a:t>
            </a:r>
          </a:p>
          <a:p>
            <a:r>
              <a:rPr lang="cs-CZ" dirty="0" smtClean="0"/>
              <a:t>HAND</a:t>
            </a:r>
          </a:p>
          <a:p>
            <a:r>
              <a:rPr lang="cs-CZ" dirty="0" smtClean="0"/>
              <a:t>ARM</a:t>
            </a:r>
          </a:p>
          <a:p>
            <a:r>
              <a:rPr lang="cs-CZ" dirty="0" smtClean="0"/>
              <a:t>TOE</a:t>
            </a:r>
          </a:p>
          <a:p>
            <a:r>
              <a:rPr lang="cs-CZ" dirty="0" smtClean="0"/>
              <a:t>FOOT</a:t>
            </a:r>
          </a:p>
          <a:p>
            <a:r>
              <a:rPr lang="cs-CZ" dirty="0" smtClean="0"/>
              <a:t>LEG</a:t>
            </a:r>
          </a:p>
          <a:p>
            <a:r>
              <a:rPr lang="cs-CZ" dirty="0" smtClean="0"/>
              <a:t>FINGER</a:t>
            </a:r>
          </a:p>
          <a:p>
            <a:r>
              <a:rPr lang="cs-CZ" dirty="0" smtClean="0"/>
              <a:t>KNEE</a:t>
            </a:r>
          </a:p>
          <a:p>
            <a:r>
              <a:rPr lang="cs-CZ" dirty="0" smtClean="0"/>
              <a:t>BOTTOM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16016" y="908720"/>
            <a:ext cx="4038600" cy="5472608"/>
          </a:xfrm>
        </p:spPr>
        <p:txBody>
          <a:bodyPr/>
          <a:lstStyle/>
          <a:p>
            <a:r>
              <a:rPr lang="cs-CZ" dirty="0" smtClean="0"/>
              <a:t>BŘICHO</a:t>
            </a:r>
          </a:p>
          <a:p>
            <a:r>
              <a:rPr lang="cs-CZ" dirty="0" smtClean="0"/>
              <a:t>ZÁDA</a:t>
            </a:r>
          </a:p>
          <a:p>
            <a:r>
              <a:rPr lang="cs-CZ" dirty="0" smtClean="0"/>
              <a:t>RAMENO</a:t>
            </a:r>
          </a:p>
          <a:p>
            <a:r>
              <a:rPr lang="cs-CZ" dirty="0" smtClean="0"/>
              <a:t>RUKA</a:t>
            </a:r>
          </a:p>
          <a:p>
            <a:r>
              <a:rPr lang="cs-CZ" dirty="0" smtClean="0"/>
              <a:t>PAŽE</a:t>
            </a:r>
          </a:p>
          <a:p>
            <a:r>
              <a:rPr lang="cs-CZ" dirty="0" smtClean="0"/>
              <a:t>PRST – NOHA</a:t>
            </a:r>
          </a:p>
          <a:p>
            <a:r>
              <a:rPr lang="cs-CZ" dirty="0" smtClean="0"/>
              <a:t>CHODIDLO</a:t>
            </a:r>
          </a:p>
          <a:p>
            <a:r>
              <a:rPr lang="cs-CZ" dirty="0" smtClean="0"/>
              <a:t>NOHA</a:t>
            </a:r>
          </a:p>
          <a:p>
            <a:r>
              <a:rPr lang="cs-CZ" dirty="0" smtClean="0"/>
              <a:t>PRST – RUKA</a:t>
            </a:r>
          </a:p>
          <a:p>
            <a:r>
              <a:rPr lang="cs-CZ" dirty="0" smtClean="0"/>
              <a:t>KOLENO</a:t>
            </a:r>
          </a:p>
          <a:p>
            <a:r>
              <a:rPr lang="cs-CZ" dirty="0" smtClean="0"/>
              <a:t>ZADEK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161112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20656"/>
          </a:xfrm>
        </p:spPr>
        <p:txBody>
          <a:bodyPr>
            <a:normAutofit/>
          </a:bodyPr>
          <a:lstStyle/>
          <a:p>
            <a:r>
              <a:rPr lang="cs-CZ" sz="2400" dirty="0" smtClean="0"/>
              <a:t>VYTVOŘ MNOŽNÉ ČÍSLO.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340768"/>
            <a:ext cx="4038600" cy="5014157"/>
          </a:xfrm>
        </p:spPr>
        <p:txBody>
          <a:bodyPr>
            <a:normAutofit/>
          </a:bodyPr>
          <a:lstStyle/>
          <a:p>
            <a:r>
              <a:rPr lang="cs-CZ" sz="3200" dirty="0" smtClean="0"/>
              <a:t>TOE</a:t>
            </a:r>
          </a:p>
          <a:p>
            <a:r>
              <a:rPr lang="cs-CZ" sz="3200" dirty="0" smtClean="0"/>
              <a:t>FOOT</a:t>
            </a:r>
          </a:p>
          <a:p>
            <a:r>
              <a:rPr lang="cs-CZ" sz="3200" dirty="0" smtClean="0"/>
              <a:t>ARM</a:t>
            </a:r>
          </a:p>
          <a:p>
            <a:r>
              <a:rPr lang="cs-CZ" sz="3200" dirty="0" smtClean="0"/>
              <a:t>HAND</a:t>
            </a:r>
          </a:p>
          <a:p>
            <a:r>
              <a:rPr lang="cs-CZ" sz="3200" dirty="0" smtClean="0"/>
              <a:t>LEG</a:t>
            </a:r>
          </a:p>
          <a:p>
            <a:r>
              <a:rPr lang="cs-CZ" sz="3200" dirty="0" smtClean="0"/>
              <a:t>KNEE</a:t>
            </a:r>
          </a:p>
          <a:p>
            <a:r>
              <a:rPr lang="cs-CZ" sz="3200" dirty="0" smtClean="0"/>
              <a:t>SHOULDER</a:t>
            </a:r>
          </a:p>
          <a:p>
            <a:r>
              <a:rPr lang="cs-CZ" sz="3200" dirty="0" smtClean="0"/>
              <a:t>FINGER</a:t>
            </a:r>
            <a:endParaRPr lang="cs-CZ" sz="32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3563888" y="1340768"/>
            <a:ext cx="5122912" cy="501415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3200" dirty="0" smtClean="0"/>
              <a:t>…………………………………………</a:t>
            </a:r>
          </a:p>
          <a:p>
            <a:pPr marL="0" indent="0">
              <a:buNone/>
            </a:pPr>
            <a:r>
              <a:rPr lang="cs-CZ" sz="3200" dirty="0" smtClean="0"/>
              <a:t>………………………………………...</a:t>
            </a:r>
          </a:p>
          <a:p>
            <a:pPr marL="0" indent="0">
              <a:buNone/>
            </a:pPr>
            <a:r>
              <a:rPr lang="cs-CZ" sz="3200" dirty="0" smtClean="0"/>
              <a:t>…………………………………………</a:t>
            </a:r>
          </a:p>
          <a:p>
            <a:pPr marL="0" indent="0">
              <a:buNone/>
            </a:pPr>
            <a:r>
              <a:rPr lang="cs-CZ" sz="3200" dirty="0" smtClean="0"/>
              <a:t>………………………………………...</a:t>
            </a:r>
          </a:p>
          <a:p>
            <a:pPr marL="0" indent="0">
              <a:buNone/>
            </a:pPr>
            <a:r>
              <a:rPr lang="cs-CZ" sz="3200" dirty="0" smtClean="0"/>
              <a:t>………………………………………….</a:t>
            </a:r>
          </a:p>
          <a:p>
            <a:pPr marL="0" indent="0">
              <a:buNone/>
            </a:pPr>
            <a:r>
              <a:rPr lang="cs-CZ" sz="3200" dirty="0" smtClean="0"/>
              <a:t>………………………………………....</a:t>
            </a:r>
          </a:p>
          <a:p>
            <a:pPr marL="0" indent="0">
              <a:buNone/>
            </a:pPr>
            <a:r>
              <a:rPr lang="cs-CZ" sz="3200" dirty="0" smtClean="0"/>
              <a:t>………………………………………….</a:t>
            </a:r>
          </a:p>
          <a:p>
            <a:pPr marL="0" indent="0">
              <a:buNone/>
            </a:pPr>
            <a:r>
              <a:rPr lang="cs-CZ" sz="3200" dirty="0" smtClean="0"/>
              <a:t>…………………………...................</a:t>
            </a:r>
            <a:endParaRPr lang="cs-CZ" sz="3200" dirty="0"/>
          </a:p>
          <a:p>
            <a:pPr marL="0" indent="0">
              <a:buNone/>
            </a:pPr>
            <a:endParaRPr lang="cs-CZ" sz="3200" dirty="0" smtClean="0"/>
          </a:p>
        </p:txBody>
      </p:sp>
    </p:spTree>
    <p:extLst>
      <p:ext uri="{BB962C8B-B14F-4D97-AF65-F5344CB8AC3E}">
        <p14:creationId xmlns:p14="http://schemas.microsoft.com/office/powerpoint/2010/main" val="3419126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92664"/>
          </a:xfrm>
        </p:spPr>
        <p:txBody>
          <a:bodyPr>
            <a:normAutofit/>
          </a:bodyPr>
          <a:lstStyle/>
          <a:p>
            <a:pPr algn="ctr"/>
            <a:r>
              <a:rPr lang="cs-CZ" sz="2400" dirty="0" smtClean="0"/>
              <a:t>Řešení.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SHOULDER - RAMENO</a:t>
            </a:r>
            <a:endParaRPr lang="cs-CZ" dirty="0"/>
          </a:p>
          <a:p>
            <a:r>
              <a:rPr lang="cs-CZ" dirty="0" smtClean="0"/>
              <a:t>BODY - TĚLO</a:t>
            </a:r>
            <a:endParaRPr lang="cs-CZ" dirty="0"/>
          </a:p>
          <a:p>
            <a:r>
              <a:rPr lang="cs-CZ" dirty="0" smtClean="0"/>
              <a:t>TOE – PRST (NOHA)</a:t>
            </a:r>
            <a:endParaRPr lang="cs-CZ" dirty="0"/>
          </a:p>
          <a:p>
            <a:r>
              <a:rPr lang="cs-CZ" dirty="0" smtClean="0"/>
              <a:t>HAND - RUKA</a:t>
            </a:r>
            <a:endParaRPr lang="cs-CZ" dirty="0"/>
          </a:p>
          <a:p>
            <a:r>
              <a:rPr lang="cs-CZ" dirty="0" smtClean="0"/>
              <a:t>KNEE - KOLENO</a:t>
            </a:r>
            <a:endParaRPr lang="cs-CZ" dirty="0"/>
          </a:p>
          <a:p>
            <a:r>
              <a:rPr lang="cs-CZ" dirty="0" smtClean="0"/>
              <a:t>TUMMY - BŘICHO</a:t>
            </a:r>
            <a:endParaRPr lang="cs-CZ" dirty="0"/>
          </a:p>
          <a:p>
            <a:r>
              <a:rPr lang="cs-CZ" dirty="0" smtClean="0"/>
              <a:t>LEG - NOHA</a:t>
            </a:r>
            <a:endParaRPr lang="cs-CZ" dirty="0"/>
          </a:p>
          <a:p>
            <a:r>
              <a:rPr lang="cs-CZ" dirty="0" smtClean="0"/>
              <a:t>FINGER – PRST (RUKA)</a:t>
            </a:r>
            <a:endParaRPr lang="cs-CZ" dirty="0"/>
          </a:p>
          <a:p>
            <a:r>
              <a:rPr lang="cs-CZ" dirty="0" smtClean="0"/>
              <a:t>FOOT - CHODIDLO</a:t>
            </a:r>
            <a:endParaRPr lang="cs-CZ" dirty="0"/>
          </a:p>
          <a:p>
            <a:r>
              <a:rPr lang="cs-CZ" dirty="0" smtClean="0"/>
              <a:t>ARM - PAŽE</a:t>
            </a:r>
            <a:endParaRPr lang="cs-CZ" dirty="0"/>
          </a:p>
          <a:p>
            <a:r>
              <a:rPr lang="cs-CZ" dirty="0" smtClean="0"/>
              <a:t>BACK - ZÁDA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23197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199856"/>
          </a:xfrm>
        </p:spPr>
        <p:txBody>
          <a:bodyPr/>
          <a:lstStyle/>
          <a:p>
            <a:r>
              <a:rPr lang="cs-CZ" sz="2800" dirty="0" smtClean="0"/>
              <a:t>TOE - TOES</a:t>
            </a:r>
            <a:endParaRPr lang="cs-CZ" sz="2800" dirty="0"/>
          </a:p>
          <a:p>
            <a:r>
              <a:rPr lang="cs-CZ" sz="2800" dirty="0" smtClean="0"/>
              <a:t>FOOT - FEET</a:t>
            </a:r>
            <a:endParaRPr lang="cs-CZ" sz="2800" dirty="0"/>
          </a:p>
          <a:p>
            <a:r>
              <a:rPr lang="cs-CZ" sz="2800" dirty="0" smtClean="0"/>
              <a:t>ARM - ARMS</a:t>
            </a:r>
            <a:endParaRPr lang="cs-CZ" sz="2800" dirty="0"/>
          </a:p>
          <a:p>
            <a:r>
              <a:rPr lang="cs-CZ" sz="2800" dirty="0" smtClean="0"/>
              <a:t>HAND - HANDS</a:t>
            </a:r>
            <a:endParaRPr lang="cs-CZ" sz="2800" dirty="0"/>
          </a:p>
          <a:p>
            <a:r>
              <a:rPr lang="cs-CZ" sz="2800" dirty="0" smtClean="0"/>
              <a:t>LEG - LEGS</a:t>
            </a:r>
            <a:endParaRPr lang="cs-CZ" sz="2800" dirty="0"/>
          </a:p>
          <a:p>
            <a:r>
              <a:rPr lang="cs-CZ" sz="2800" dirty="0" smtClean="0"/>
              <a:t>KNEE - KNEES</a:t>
            </a:r>
            <a:endParaRPr lang="cs-CZ" sz="2800" dirty="0"/>
          </a:p>
          <a:p>
            <a:r>
              <a:rPr lang="cs-CZ" sz="2800" dirty="0" smtClean="0"/>
              <a:t>SHOULDER - SHOULDERS</a:t>
            </a:r>
            <a:endParaRPr lang="cs-CZ" sz="2800" dirty="0"/>
          </a:p>
          <a:p>
            <a:r>
              <a:rPr lang="cs-CZ" sz="2800" dirty="0" smtClean="0"/>
              <a:t>FINGER - FINGERS</a:t>
            </a:r>
            <a:endParaRPr lang="cs-CZ" sz="28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91029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>
                <a:hlinkClick r:id="rId2"/>
              </a:rPr>
              <a:t>http://office.microsoft.com</a:t>
            </a:r>
            <a:r>
              <a:rPr lang="cs-CZ" dirty="0"/>
              <a:t> - obrázky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681824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efault Theme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Default Theme</Template>
  <TotalTime>101</TotalTime>
  <Words>183</Words>
  <Application>Microsoft Office PowerPoint</Application>
  <PresentationFormat>Předvádění na obrazovce (4:3)</PresentationFormat>
  <Paragraphs>99</Paragraphs>
  <Slides>19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0" baseType="lpstr">
      <vt:lpstr>Default Theme</vt:lpstr>
      <vt:lpstr>ZŠP a ZŠS Uherský Brod  projekt č. CZ.1.07/1.4.00/21.0961  Angličtina pro 2. stupeň Č. DUMu:  VY_22_INOVACE_21_MY BODY</vt:lpstr>
      <vt:lpstr>Anotace: Prezentace slouží k výuce a procvičení slovní zásoby.                  Je určena žákům 8. ročníku.                  VM byl vytvořen v únoru 2012.</vt:lpstr>
      <vt:lpstr>BODY</vt:lpstr>
      <vt:lpstr>TUMMY</vt:lpstr>
      <vt:lpstr>BACK</vt:lpstr>
      <vt:lpstr>SHOULDER</vt:lpstr>
      <vt:lpstr>ARM</vt:lpstr>
      <vt:lpstr>HAND</vt:lpstr>
      <vt:lpstr>FINGER</vt:lpstr>
      <vt:lpstr>LEG</vt:lpstr>
      <vt:lpstr>KNEE</vt:lpstr>
      <vt:lpstr>FOOT (FEET)</vt:lpstr>
      <vt:lpstr>TOEs</vt:lpstr>
      <vt:lpstr>Přiřaď.</vt:lpstr>
      <vt:lpstr>PŘEKLÁDEJ.</vt:lpstr>
      <vt:lpstr>VYTVOŘ MNOŽNÉ ČÍSLO.</vt:lpstr>
      <vt:lpstr>Řešení.</vt:lpstr>
      <vt:lpstr>Prezentace aplikace PowerPoint</vt:lpstr>
      <vt:lpstr>Citace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Dum 18</dc:title>
  <dc:creator>PC-1SLG</dc:creator>
  <cp:lastModifiedBy>PC-1SLG</cp:lastModifiedBy>
  <cp:revision>12</cp:revision>
  <dcterms:created xsi:type="dcterms:W3CDTF">2012-01-23T22:28:07Z</dcterms:created>
  <dcterms:modified xsi:type="dcterms:W3CDTF">2012-06-22T05:45:16Z</dcterms:modified>
</cp:coreProperties>
</file>