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29.2.2012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003820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29.2.2012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70934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29.2.2012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554098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29.2.2012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6136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29.2.2012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501614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29.2.2012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40665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29.2.2012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338878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29.2.2012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769709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29.2.2012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83585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29.2.2012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19808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29.2.2012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212070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29.2.2012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32825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obrazky.cz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2620144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VLASTIVĚDA</a:t>
            </a:r>
            <a: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vypracovala: Mgr. Kateřina SÁLOVÁ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ZŠ a MŠ MALÝ ÚJEZD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VY_32_INOVACE_18_Vl_SVATÁ ANEŽKA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26808" y="3928508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60891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SVATÁ ANEŽKA ČESKÁ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SVATÁ ANEŽKA ČESKÁ (kolem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r.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1211- 2. března 1282)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nejmladší dcera českého krále PŘEMYSLA OTAKARA I.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královny KONSTANCIE UHERSKÉ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česká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princezna a nejvýznamnější představitelka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panovnické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dynastie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PŘEMYSLOVCŮ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působila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jako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řeholnice kláštera NA FRANTIŠKU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yla výraznou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osobností politického, kulturního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                  a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společenského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života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38231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91952"/>
          </a:xfrm>
        </p:spPr>
        <p:txBody>
          <a:bodyPr>
            <a:normAutofit/>
          </a:bodyPr>
          <a:lstStyle/>
          <a:p>
            <a:pPr algn="l"/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SVATÁ ANEŽKA ČESKÁ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7" y="1340768"/>
            <a:ext cx="3744416" cy="51891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7408" y="2132856"/>
            <a:ext cx="3240360" cy="4059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35141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2400">
                <a:latin typeface="Times New Roman" pitchFamily="18" charset="0"/>
                <a:cs typeface="Times New Roman" pitchFamily="18" charset="0"/>
                <a:hlinkClick r:id="rId3"/>
              </a:rPr>
              <a:t>obrazky.cz</a:t>
            </a:r>
            <a:r>
              <a:rPr lang="cs-CZ" sz="240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9530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64</Words>
  <Application>Microsoft Office PowerPoint</Application>
  <PresentationFormat>Předvádění na obrazovce (4:3)</PresentationFormat>
  <Paragraphs>20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Human</vt:lpstr>
      <vt:lpstr>VLASTIVĚDA vypracovala: Mgr. Kateřina SÁLOVÁ ZŠ a MŠ MALÝ ÚJEZD VY_32_INOVACE_18_Vl_SVATÁ ANEŽKA</vt:lpstr>
      <vt:lpstr>SVATÁ ANEŽKA ČESKÁ</vt:lpstr>
      <vt:lpstr>SVATÁ ANEŽKA ČESKÁ</vt:lpstr>
      <vt:lpstr>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VLASTIVĚDA vypracovala: Mgr. Kateřina SÁLOVÁ ZŠ a MŠ MALÝ ÚJEZD VY_32_INOVACE_11_Vl_SVATÝ VÁCLAV</dc:title>
  <dc:creator>uživatel</dc:creator>
  <cp:lastModifiedBy>Dumy</cp:lastModifiedBy>
  <cp:revision>8</cp:revision>
  <dcterms:created xsi:type="dcterms:W3CDTF">2011-12-07T18:48:35Z</dcterms:created>
  <dcterms:modified xsi:type="dcterms:W3CDTF">2012-02-29T16:57:44Z</dcterms:modified>
</cp:coreProperties>
</file>