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2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564904"/>
            <a:ext cx="8062912" cy="3528392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200" dirty="0"/>
              <a:t>ZŠP a ZŠS Uherský Brod</a:t>
            </a:r>
          </a:p>
          <a:p>
            <a:pPr algn="ctr"/>
            <a:r>
              <a:rPr lang="cs-CZ" sz="3200" dirty="0"/>
              <a:t> projekt č. CZ.1.07/1.4.00/21.0961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/>
              <a:t>Angličtina pro 2. stupeň</a:t>
            </a:r>
          </a:p>
          <a:p>
            <a:pPr algn="ctr"/>
            <a:r>
              <a:rPr lang="cs-CZ" sz="2800" dirty="0"/>
              <a:t>Č. </a:t>
            </a:r>
            <a:r>
              <a:rPr lang="cs-CZ" sz="2800" dirty="0" err="1"/>
              <a:t>DUMu</a:t>
            </a:r>
            <a:r>
              <a:rPr lang="cs-CZ" sz="2800" dirty="0"/>
              <a:t>:  </a:t>
            </a:r>
            <a:r>
              <a:rPr lang="cs-CZ" sz="2800" dirty="0" smtClean="0"/>
              <a:t>VY_22_INOVACE_22_MY FAMILY</a:t>
            </a:r>
            <a:endParaRPr lang="cs-CZ" sz="3200" dirty="0"/>
          </a:p>
          <a:p>
            <a:pPr algn="ctr"/>
            <a:endParaRPr lang="cs-CZ" dirty="0"/>
          </a:p>
          <a:p>
            <a:pPr algn="ctr"/>
            <a:endParaRPr lang="cs-CZ" dirty="0"/>
          </a:p>
          <a:p>
            <a:pPr algn="ctr"/>
            <a:r>
              <a:rPr lang="cs-CZ" sz="3200" dirty="0"/>
              <a:t>Autor: </a:t>
            </a:r>
            <a:r>
              <a:rPr lang="cs-CZ" sz="3200" dirty="0" smtClean="0"/>
              <a:t>Mgr. Renata </a:t>
            </a:r>
            <a:r>
              <a:rPr lang="cs-CZ" sz="3200" dirty="0" err="1"/>
              <a:t>Václavíčková</a:t>
            </a:r>
            <a:endParaRPr lang="cs-CZ" sz="32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353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79335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Anotace:  Prezentace  slouží  k  procvičení  slovní  zásoby.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 Je určena  žákům  7.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 VM  byl  vytvořen  v  únoru  2012. 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7877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1226"/>
          </a:xfrm>
        </p:spPr>
        <p:txBody>
          <a:bodyPr>
            <a:normAutofit/>
          </a:bodyPr>
          <a:lstStyle/>
          <a:p>
            <a:r>
              <a:rPr lang="cs-CZ" sz="2700" dirty="0" smtClean="0"/>
              <a:t>Spoj, co k sobě patří.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1"/>
            <a:ext cx="4038600" cy="533968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MOTHER</a:t>
            </a:r>
          </a:p>
          <a:p>
            <a:r>
              <a:rPr lang="cs-CZ" sz="2800" dirty="0" smtClean="0"/>
              <a:t>BABY</a:t>
            </a:r>
          </a:p>
          <a:p>
            <a:r>
              <a:rPr lang="cs-CZ" sz="2800" dirty="0" smtClean="0"/>
              <a:t>DAD</a:t>
            </a:r>
          </a:p>
          <a:p>
            <a:r>
              <a:rPr lang="cs-CZ" sz="2800" dirty="0" smtClean="0"/>
              <a:t>SISTER</a:t>
            </a:r>
          </a:p>
          <a:p>
            <a:r>
              <a:rPr lang="cs-CZ" sz="2800" dirty="0" smtClean="0"/>
              <a:t>GRANDFATHER</a:t>
            </a:r>
          </a:p>
          <a:p>
            <a:r>
              <a:rPr lang="cs-CZ" sz="2800" dirty="0" smtClean="0"/>
              <a:t>CHILD</a:t>
            </a:r>
          </a:p>
          <a:p>
            <a:r>
              <a:rPr lang="cs-CZ" sz="2800" dirty="0" smtClean="0"/>
              <a:t>MUM</a:t>
            </a:r>
          </a:p>
          <a:p>
            <a:r>
              <a:rPr lang="cs-CZ" sz="2800" dirty="0" smtClean="0"/>
              <a:t>BROTHER</a:t>
            </a:r>
          </a:p>
          <a:p>
            <a:r>
              <a:rPr lang="cs-CZ" sz="2800" dirty="0" smtClean="0"/>
              <a:t>FATHER</a:t>
            </a:r>
          </a:p>
          <a:p>
            <a:r>
              <a:rPr lang="cs-CZ" sz="2800" dirty="0" smtClean="0"/>
              <a:t>GRANDMOTHER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33968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SESTRA</a:t>
            </a:r>
          </a:p>
          <a:p>
            <a:r>
              <a:rPr lang="cs-CZ" sz="2800" dirty="0" smtClean="0"/>
              <a:t>BABIČKA</a:t>
            </a:r>
          </a:p>
          <a:p>
            <a:r>
              <a:rPr lang="cs-CZ" sz="2800" dirty="0" smtClean="0"/>
              <a:t>MÁMA</a:t>
            </a:r>
          </a:p>
          <a:p>
            <a:r>
              <a:rPr lang="cs-CZ" sz="2800" dirty="0" smtClean="0"/>
              <a:t>MIMINKO</a:t>
            </a:r>
          </a:p>
          <a:p>
            <a:r>
              <a:rPr lang="cs-CZ" sz="2800" dirty="0" smtClean="0"/>
              <a:t>BRATR</a:t>
            </a:r>
          </a:p>
          <a:p>
            <a:r>
              <a:rPr lang="cs-CZ" sz="2800" dirty="0" smtClean="0"/>
              <a:t>OTEC</a:t>
            </a:r>
          </a:p>
          <a:p>
            <a:r>
              <a:rPr lang="cs-CZ" sz="2800" dirty="0" smtClean="0"/>
              <a:t>DÍTĚ</a:t>
            </a:r>
          </a:p>
          <a:p>
            <a:r>
              <a:rPr lang="cs-CZ" sz="2800" dirty="0" smtClean="0"/>
              <a:t>TÁTA</a:t>
            </a:r>
          </a:p>
          <a:p>
            <a:r>
              <a:rPr lang="cs-CZ" sz="2800" dirty="0" smtClean="0"/>
              <a:t>DĚDEČEK</a:t>
            </a:r>
          </a:p>
          <a:p>
            <a:r>
              <a:rPr lang="cs-CZ" sz="2800" dirty="0" smtClean="0"/>
              <a:t>MATKA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3805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4122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ŘEŠENÍ.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9543"/>
            <a:ext cx="7499176" cy="5188858"/>
          </a:xfrm>
        </p:spPr>
        <p:txBody>
          <a:bodyPr>
            <a:normAutofit/>
          </a:bodyPr>
          <a:lstStyle/>
          <a:p>
            <a:r>
              <a:rPr lang="cs-CZ" dirty="0" smtClean="0"/>
              <a:t>MOTHER - matka</a:t>
            </a:r>
          </a:p>
          <a:p>
            <a:r>
              <a:rPr lang="cs-CZ" dirty="0" smtClean="0"/>
              <a:t>BABY - miminko</a:t>
            </a:r>
          </a:p>
          <a:p>
            <a:r>
              <a:rPr lang="cs-CZ" dirty="0" smtClean="0"/>
              <a:t>DAD - táta</a:t>
            </a:r>
          </a:p>
          <a:p>
            <a:r>
              <a:rPr lang="cs-CZ" dirty="0" smtClean="0"/>
              <a:t>SISTER - sestra</a:t>
            </a:r>
          </a:p>
          <a:p>
            <a:r>
              <a:rPr lang="cs-CZ" dirty="0" smtClean="0"/>
              <a:t>GRANDFATHER - dědeček</a:t>
            </a:r>
          </a:p>
          <a:p>
            <a:r>
              <a:rPr lang="cs-CZ" dirty="0" smtClean="0"/>
              <a:t>CHILD - dítě</a:t>
            </a:r>
          </a:p>
          <a:p>
            <a:r>
              <a:rPr lang="cs-CZ" dirty="0" smtClean="0"/>
              <a:t>MUM - máma</a:t>
            </a:r>
          </a:p>
          <a:p>
            <a:r>
              <a:rPr lang="cs-CZ" dirty="0" smtClean="0"/>
              <a:t>BROTHER - bratr</a:t>
            </a:r>
          </a:p>
          <a:p>
            <a:r>
              <a:rPr lang="cs-CZ" dirty="0" smtClean="0"/>
              <a:t>FATHER - otec</a:t>
            </a:r>
          </a:p>
          <a:p>
            <a:r>
              <a:rPr lang="cs-CZ" dirty="0" smtClean="0"/>
              <a:t>GRANDMOTHER - babička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814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4122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339681"/>
          </a:xfrm>
        </p:spPr>
        <p:txBody>
          <a:bodyPr>
            <a:norm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aby</a:t>
            </a:r>
          </a:p>
          <a:p>
            <a:r>
              <a:rPr lang="cs-CZ" sz="2800" dirty="0" err="1"/>
              <a:t>s</a:t>
            </a:r>
            <a:r>
              <a:rPr lang="cs-CZ" sz="2800" dirty="0" err="1" smtClean="0"/>
              <a:t>ister</a:t>
            </a:r>
            <a:endParaRPr lang="cs-CZ" sz="2800" dirty="0" smtClean="0"/>
          </a:p>
          <a:p>
            <a:r>
              <a:rPr lang="cs-CZ" sz="2800" dirty="0" err="1" smtClean="0"/>
              <a:t>grandfather</a:t>
            </a:r>
            <a:endParaRPr lang="cs-CZ" sz="2800" dirty="0" smtClean="0"/>
          </a:p>
          <a:p>
            <a:r>
              <a:rPr lang="cs-CZ" sz="2800" dirty="0" err="1" smtClean="0"/>
              <a:t>child</a:t>
            </a:r>
            <a:endParaRPr lang="cs-CZ" sz="2800" dirty="0" smtClean="0"/>
          </a:p>
          <a:p>
            <a:r>
              <a:rPr lang="cs-CZ" sz="2800" dirty="0" err="1"/>
              <a:t>f</a:t>
            </a:r>
            <a:r>
              <a:rPr lang="cs-CZ" sz="2800" dirty="0" err="1" smtClean="0"/>
              <a:t>ather</a:t>
            </a:r>
            <a:endParaRPr lang="cs-CZ" sz="2800" dirty="0" smtClean="0"/>
          </a:p>
          <a:p>
            <a:r>
              <a:rPr lang="cs-CZ" sz="2800" dirty="0" err="1" smtClean="0"/>
              <a:t>mum</a:t>
            </a:r>
            <a:endParaRPr lang="cs-CZ" sz="2800" dirty="0" smtClean="0"/>
          </a:p>
          <a:p>
            <a:r>
              <a:rPr lang="cs-CZ" sz="2800" dirty="0" err="1"/>
              <a:t>b</a:t>
            </a:r>
            <a:r>
              <a:rPr lang="cs-CZ" sz="2800" dirty="0" err="1" smtClean="0"/>
              <a:t>rother</a:t>
            </a:r>
            <a:endParaRPr lang="cs-CZ" sz="2800" dirty="0" smtClean="0"/>
          </a:p>
          <a:p>
            <a:r>
              <a:rPr lang="cs-CZ" sz="2800" dirty="0" err="1"/>
              <a:t>g</a:t>
            </a:r>
            <a:r>
              <a:rPr lang="cs-CZ" sz="2800" dirty="0" err="1" smtClean="0"/>
              <a:t>randmother</a:t>
            </a:r>
            <a:endParaRPr lang="cs-CZ" sz="2800" dirty="0" smtClean="0"/>
          </a:p>
          <a:p>
            <a:r>
              <a:rPr lang="cs-CZ" sz="2800" dirty="0" err="1" smtClean="0"/>
              <a:t>dad</a:t>
            </a:r>
            <a:endParaRPr lang="cs-CZ" sz="2800" dirty="0" smtClean="0"/>
          </a:p>
          <a:p>
            <a:r>
              <a:rPr lang="cs-CZ" sz="2800" dirty="0" err="1" smtClean="0"/>
              <a:t>mother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8721"/>
            <a:ext cx="4038600" cy="5339680"/>
          </a:xfrm>
        </p:spPr>
        <p:txBody>
          <a:bodyPr/>
          <a:lstStyle/>
          <a:p>
            <a:r>
              <a:rPr lang="cs-CZ" sz="2800" dirty="0"/>
              <a:t>m</a:t>
            </a:r>
            <a:r>
              <a:rPr lang="cs-CZ" sz="2800" dirty="0" smtClean="0"/>
              <a:t>iminko</a:t>
            </a:r>
          </a:p>
          <a:p>
            <a:r>
              <a:rPr lang="cs-CZ" sz="2800" dirty="0" smtClean="0"/>
              <a:t>sestra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ědeček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ítě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tec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áma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ratr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abička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áta</a:t>
            </a:r>
          </a:p>
          <a:p>
            <a:r>
              <a:rPr lang="cs-CZ" sz="2800" dirty="0" smtClean="0"/>
              <a:t>matka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9914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DOPLŇOVAČKA.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722437"/>
            <a:ext cx="3168352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OTEC</a:t>
            </a:r>
          </a:p>
          <a:p>
            <a:r>
              <a:rPr lang="cs-CZ" sz="3200" dirty="0" smtClean="0"/>
              <a:t>TÁTA</a:t>
            </a:r>
          </a:p>
          <a:p>
            <a:r>
              <a:rPr lang="cs-CZ" sz="3200" dirty="0" smtClean="0"/>
              <a:t>BABIČKA</a:t>
            </a:r>
          </a:p>
          <a:p>
            <a:r>
              <a:rPr lang="cs-CZ" sz="3200" dirty="0" smtClean="0"/>
              <a:t>SESTRA</a:t>
            </a:r>
          </a:p>
          <a:p>
            <a:r>
              <a:rPr lang="cs-CZ" sz="3200" dirty="0" smtClean="0"/>
              <a:t>DÍTĚ</a:t>
            </a:r>
          </a:p>
          <a:p>
            <a:r>
              <a:rPr lang="cs-CZ" sz="3200" dirty="0" smtClean="0"/>
              <a:t>MIMINKO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7784" y="1722437"/>
            <a:ext cx="6984776" cy="4525963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__</a:t>
            </a:r>
            <a:r>
              <a:rPr lang="cs-CZ" sz="3200" dirty="0" smtClean="0"/>
              <a:t> __ __ __ __ __</a:t>
            </a:r>
          </a:p>
          <a:p>
            <a:r>
              <a:rPr lang="cs-CZ" sz="3200" dirty="0" smtClean="0"/>
              <a:t>__ 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__</a:t>
            </a:r>
            <a:r>
              <a:rPr lang="cs-CZ" sz="3200" dirty="0" smtClean="0"/>
              <a:t> __</a:t>
            </a:r>
          </a:p>
          <a:p>
            <a:r>
              <a:rPr lang="cs-CZ" sz="3200" dirty="0" smtClean="0"/>
              <a:t>__ __ __ __ __ 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__</a:t>
            </a:r>
            <a:r>
              <a:rPr lang="cs-CZ" sz="3200" dirty="0" smtClean="0"/>
              <a:t> __ __ __ __ __</a:t>
            </a:r>
          </a:p>
          <a:p>
            <a:r>
              <a:rPr lang="cs-CZ" sz="3200" dirty="0" smtClean="0"/>
              <a:t>__ 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__</a:t>
            </a:r>
            <a:r>
              <a:rPr lang="cs-CZ" sz="3200" dirty="0" smtClean="0"/>
              <a:t> __ __ __ __</a:t>
            </a:r>
          </a:p>
          <a:p>
            <a:r>
              <a:rPr lang="cs-CZ" sz="3200" dirty="0" smtClean="0"/>
              <a:t>__ __ __ 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__</a:t>
            </a:r>
            <a:r>
              <a:rPr lang="cs-CZ" sz="3200" dirty="0" smtClean="0"/>
              <a:t> __</a:t>
            </a:r>
          </a:p>
          <a:p>
            <a:r>
              <a:rPr lang="cs-CZ" sz="3200" dirty="0" smtClean="0"/>
              <a:t>__ __ __ 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__</a:t>
            </a:r>
            <a:endParaRPr lang="cs-CZ" sz="32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97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řešení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7931224" cy="4525963"/>
          </a:xfrm>
        </p:spPr>
        <p:txBody>
          <a:bodyPr>
            <a:normAutofit fontScale="40000" lnSpcReduction="20000"/>
          </a:bodyPr>
          <a:lstStyle/>
          <a:p>
            <a:r>
              <a:rPr lang="cs-CZ" sz="8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</a:t>
            </a:r>
            <a:r>
              <a:rPr lang="cs-CZ" sz="8600" dirty="0" smtClean="0"/>
              <a:t>ATHER - otec</a:t>
            </a:r>
          </a:p>
          <a:p>
            <a:r>
              <a:rPr lang="cs-CZ" sz="8600" dirty="0" smtClean="0"/>
              <a:t>D</a:t>
            </a:r>
            <a:r>
              <a:rPr lang="cs-CZ" sz="8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8600" dirty="0" smtClean="0"/>
              <a:t>D - táta</a:t>
            </a:r>
          </a:p>
          <a:p>
            <a:r>
              <a:rPr lang="cs-CZ" sz="8600" dirty="0" smtClean="0"/>
              <a:t>GRAND</a:t>
            </a:r>
            <a:r>
              <a:rPr lang="cs-CZ" sz="8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</a:t>
            </a:r>
            <a:r>
              <a:rPr lang="cs-CZ" sz="8600" dirty="0" smtClean="0"/>
              <a:t>OTHER - babička</a:t>
            </a:r>
          </a:p>
          <a:p>
            <a:r>
              <a:rPr lang="cs-CZ" sz="8600" dirty="0" smtClean="0"/>
              <a:t>S</a:t>
            </a:r>
            <a:r>
              <a:rPr lang="cs-CZ" sz="8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I</a:t>
            </a:r>
            <a:r>
              <a:rPr lang="cs-CZ" sz="8600" dirty="0" smtClean="0"/>
              <a:t>STER - sestra</a:t>
            </a:r>
          </a:p>
          <a:p>
            <a:r>
              <a:rPr lang="cs-CZ" sz="8600" dirty="0" smtClean="0"/>
              <a:t>CHI</a:t>
            </a:r>
            <a:r>
              <a:rPr lang="cs-CZ" sz="8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L</a:t>
            </a:r>
            <a:r>
              <a:rPr lang="cs-CZ" sz="8600" dirty="0" smtClean="0"/>
              <a:t>D - dítě</a:t>
            </a:r>
          </a:p>
          <a:p>
            <a:r>
              <a:rPr lang="cs-CZ" sz="8600" dirty="0" smtClean="0"/>
              <a:t>BAB</a:t>
            </a:r>
            <a:r>
              <a:rPr lang="cs-CZ" sz="8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Y </a:t>
            </a:r>
            <a:r>
              <a:rPr lang="cs-CZ" sz="8600" dirty="0" smtClean="0"/>
              <a:t>– miminko</a:t>
            </a:r>
          </a:p>
          <a:p>
            <a:endParaRPr lang="cs-CZ" sz="8600" dirty="0"/>
          </a:p>
          <a:p>
            <a:r>
              <a:rPr lang="cs-CZ" sz="8600" dirty="0" smtClean="0"/>
              <a:t>Tajenka: FAMILY</a:t>
            </a:r>
          </a:p>
          <a:p>
            <a:endParaRPr lang="cs-CZ" sz="11200" dirty="0"/>
          </a:p>
        </p:txBody>
      </p:sp>
    </p:spTree>
    <p:extLst>
      <p:ext uri="{BB962C8B-B14F-4D97-AF65-F5344CB8AC3E}">
        <p14:creationId xmlns:p14="http://schemas.microsoft.com/office/powerpoint/2010/main" val="219801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157</TotalTime>
  <Words>182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Prezentace aplikace PowerPoint</vt:lpstr>
      <vt:lpstr>Anotace:  Prezentace  slouží  k  procvičení  slovní  zásoby.                    Je určena  žákům  7. ročníku.                    VM  byl  vytvořen  v  únoru  2012.  </vt:lpstr>
      <vt:lpstr>Spoj, co k sobě patří.</vt:lpstr>
      <vt:lpstr>ŘEŠENÍ.</vt:lpstr>
      <vt:lpstr>Překládej.</vt:lpstr>
      <vt:lpstr>DOPLŇOVAČKA.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12</cp:revision>
  <dcterms:created xsi:type="dcterms:W3CDTF">2012-02-06T19:43:58Z</dcterms:created>
  <dcterms:modified xsi:type="dcterms:W3CDTF">2012-06-22T05:45:41Z</dcterms:modified>
</cp:coreProperties>
</file>