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99567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35011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95757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6067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97769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09794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490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01710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976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01602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68183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1872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>
            <a:spLocks noGrp="1"/>
          </p:cNvSpPr>
          <p:nvPr>
            <p:ph type="ctrTitle"/>
          </p:nvPr>
        </p:nvSpPr>
        <p:spPr>
          <a:xfrm rot="10800000" flipV="1">
            <a:off x="677441" y="3599977"/>
            <a:ext cx="7772400" cy="693119"/>
          </a:xfrm>
          <a:prstGeom prst="rect">
            <a:avLst/>
          </a:prstGeom>
        </p:spPr>
        <p:txBody>
          <a:bodyPr>
            <a:normAutofit fontScale="9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cs-CZ" sz="2600" dirty="0" smtClean="0"/>
          </a:p>
          <a:p>
            <a:pPr>
              <a:defRPr/>
            </a:pPr>
            <a:r>
              <a:rPr lang="cs-CZ" sz="3800" dirty="0" smtClean="0"/>
              <a:t/>
            </a:r>
            <a:br>
              <a:rPr lang="cs-CZ" sz="3800" dirty="0" smtClean="0"/>
            </a:br>
            <a:r>
              <a:rPr lang="cs-CZ" sz="3800" dirty="0"/>
              <a:t/>
            </a:r>
            <a:br>
              <a:rPr lang="cs-CZ" sz="3800" dirty="0"/>
            </a:br>
            <a:r>
              <a:rPr lang="cs-CZ" sz="3800" dirty="0" smtClean="0"/>
              <a:t/>
            </a:r>
            <a:br>
              <a:rPr lang="cs-CZ" sz="3800" dirty="0" smtClean="0"/>
            </a:br>
            <a:r>
              <a:rPr lang="cs-CZ" sz="3800" dirty="0" smtClean="0"/>
              <a:t/>
            </a:r>
            <a:br>
              <a:rPr lang="cs-CZ" sz="3800" dirty="0" smtClean="0"/>
            </a:br>
            <a:r>
              <a:rPr lang="cs-CZ" sz="3800" dirty="0"/>
              <a:t/>
            </a:r>
            <a:br>
              <a:rPr lang="cs-CZ" sz="3800" dirty="0"/>
            </a:br>
            <a:r>
              <a:rPr lang="cs-CZ" sz="3800" dirty="0" smtClean="0"/>
              <a:t/>
            </a:r>
            <a:br>
              <a:rPr lang="cs-CZ" sz="3800" dirty="0" smtClean="0"/>
            </a:br>
            <a:r>
              <a:rPr lang="cs-CZ" sz="2700" dirty="0" smtClean="0"/>
              <a:t>ZŠP a ZŠS Uherský Brod</a:t>
            </a:r>
          </a:p>
          <a:p>
            <a:pPr>
              <a:defRPr/>
            </a:pPr>
            <a:r>
              <a:rPr lang="cs-CZ" sz="2700" dirty="0" smtClean="0"/>
              <a:t> </a:t>
            </a:r>
            <a:r>
              <a:rPr lang="cs-CZ" sz="2700" dirty="0"/>
              <a:t>projekt č. CZ.1.07/1.4.00/21.0961</a:t>
            </a:r>
            <a:endParaRPr lang="cs-CZ" sz="2700" dirty="0" smtClean="0"/>
          </a:p>
          <a:p>
            <a:pPr>
              <a:defRPr/>
            </a:pPr>
            <a:endParaRPr lang="cs-CZ" sz="2700" dirty="0" smtClean="0"/>
          </a:p>
          <a:p>
            <a:pPr>
              <a:defRPr/>
            </a:pPr>
            <a:r>
              <a:rPr lang="cs-CZ" sz="2700" dirty="0" smtClean="0"/>
              <a:t>Angličtina pro 2. stupeň</a:t>
            </a:r>
          </a:p>
          <a:p>
            <a:pPr>
              <a:defRPr/>
            </a:pPr>
            <a:r>
              <a:rPr lang="cs-CZ" sz="2700" dirty="0" smtClean="0"/>
              <a:t>Č. </a:t>
            </a:r>
            <a:r>
              <a:rPr lang="cs-CZ" sz="2700" dirty="0" err="1" smtClean="0"/>
              <a:t>DUMu</a:t>
            </a:r>
            <a:r>
              <a:rPr lang="cs-CZ" sz="2700" dirty="0" smtClean="0"/>
              <a:t>:  VY_22_INOVACE_23_ </a:t>
            </a:r>
            <a:r>
              <a:rPr lang="cs-CZ" sz="2700" dirty="0" err="1" smtClean="0"/>
              <a:t>The</a:t>
            </a:r>
            <a:r>
              <a:rPr lang="cs-CZ" sz="2700" dirty="0" smtClean="0"/>
              <a:t> </a:t>
            </a:r>
            <a:r>
              <a:rPr lang="cs-CZ" sz="2700" dirty="0" err="1" smtClean="0"/>
              <a:t>Family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/>
              <a:t/>
            </a:r>
            <a:br>
              <a:rPr lang="cs-CZ" sz="2700" dirty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Autor: </a:t>
            </a:r>
            <a:r>
              <a:rPr lang="cs-CZ" sz="2700" dirty="0" smtClean="0"/>
              <a:t>Mgr. Renata </a:t>
            </a:r>
            <a:r>
              <a:rPr lang="cs-CZ" sz="2700" dirty="0" err="1" smtClean="0"/>
              <a:t>Václavíčková</a:t>
            </a:r>
            <a:endParaRPr lang="cs-CZ" sz="2700" dirty="0" smtClean="0"/>
          </a:p>
          <a:p>
            <a:pPr>
              <a:defRPr/>
            </a:pPr>
            <a:endParaRPr lang="cs-CZ" sz="3800" dirty="0" smtClean="0"/>
          </a:p>
          <a:p>
            <a:pPr>
              <a:defRPr/>
            </a:pPr>
            <a:endParaRPr lang="cs-CZ" sz="3800" dirty="0"/>
          </a:p>
          <a:p>
            <a:pPr>
              <a:defRPr/>
            </a:pPr>
            <a:endParaRPr lang="cs-CZ" sz="3800" dirty="0" smtClean="0"/>
          </a:p>
          <a:p>
            <a:pPr>
              <a:defRPr/>
            </a:pPr>
            <a:endParaRPr lang="cs-CZ" sz="3800" dirty="0"/>
          </a:p>
          <a:p>
            <a:pPr>
              <a:defRPr/>
            </a:pPr>
            <a:endParaRPr lang="cs-CZ" sz="3800" dirty="0" smtClean="0"/>
          </a:p>
          <a:p>
            <a:pPr>
              <a:defRPr/>
            </a:pPr>
            <a:endParaRPr lang="cs-CZ" sz="3800" dirty="0"/>
          </a:p>
          <a:p>
            <a:pPr>
              <a:defRPr/>
            </a:pPr>
            <a:r>
              <a:rPr lang="cs-CZ" sz="3800" dirty="0" smtClean="0"/>
              <a:t>Autor: Renata </a:t>
            </a:r>
            <a:r>
              <a:rPr lang="cs-CZ" sz="3800" dirty="0" err="1" smtClean="0"/>
              <a:t>Václavíčková</a:t>
            </a:r>
            <a:endParaRPr lang="cs-CZ" sz="38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7675" y="26035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8560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Anotace: Prezentace slouží k procvičení slovní zásoby.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Je určena žákům 7. ročníku.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VM byl vytvořen v únoru 2012.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19430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85800" y="404665"/>
            <a:ext cx="7772400" cy="648071"/>
          </a:xfrm>
        </p:spPr>
        <p:txBody>
          <a:bodyPr>
            <a:normAutofit/>
          </a:bodyPr>
          <a:lstStyle/>
          <a:p>
            <a:pPr algn="just"/>
            <a:r>
              <a:rPr lang="cs-CZ" sz="2400" dirty="0" smtClean="0"/>
              <a:t>Rozděl na slova. Přepiš. Přelož.</a:t>
            </a:r>
            <a:endParaRPr lang="cs-CZ" sz="2400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539552" y="1412776"/>
            <a:ext cx="7992888" cy="4226024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SISTERDADBABYMOTHERCHILDREN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______________________________________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FATHERBROTHERGRANDMOTHERMUM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______________________________________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6050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Pracuj dle pokynů učitele.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3414920"/>
              </p:ext>
            </p:extLst>
          </p:nvPr>
        </p:nvGraphicFramePr>
        <p:xfrm>
          <a:off x="395536" y="908721"/>
          <a:ext cx="8229600" cy="5040559"/>
        </p:xfrm>
        <a:graphic>
          <a:graphicData uri="http://schemas.openxmlformats.org/drawingml/2006/table">
            <a:tbl>
              <a:tblPr>
                <a:tableStyleId>{D7AC3CCA-C797-4891-BE02-D94E43425B78}</a:tableStyleId>
              </a:tblPr>
              <a:tblGrid>
                <a:gridCol w="2057400"/>
                <a:gridCol w="2047056"/>
                <a:gridCol w="2067744"/>
                <a:gridCol w="2057400"/>
              </a:tblGrid>
              <a:tr h="132707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A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B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C</a:t>
                      </a:r>
                      <a:endParaRPr lang="cs-CZ" sz="4000" dirty="0"/>
                    </a:p>
                  </a:txBody>
                  <a:tcPr/>
                </a:tc>
              </a:tr>
              <a:tr h="1237827">
                <a:tc>
                  <a:txBody>
                    <a:bodyPr/>
                    <a:lstStyle/>
                    <a:p>
                      <a:pPr algn="ctr"/>
                      <a:r>
                        <a:rPr lang="cs-CZ" sz="400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 smtClean="0"/>
                    </a:p>
                    <a:p>
                      <a:pPr algn="ctr"/>
                      <a:r>
                        <a:rPr lang="cs-CZ" sz="3200" dirty="0" smtClean="0"/>
                        <a:t>DĚTI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 smtClean="0"/>
                    </a:p>
                    <a:p>
                      <a:pPr algn="ctr"/>
                      <a:r>
                        <a:rPr lang="cs-CZ" sz="3200" dirty="0" smtClean="0"/>
                        <a:t>TÁTA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 smtClean="0"/>
                    </a:p>
                    <a:p>
                      <a:pPr algn="ctr"/>
                      <a:r>
                        <a:rPr lang="cs-CZ" sz="3200" dirty="0" smtClean="0"/>
                        <a:t>DĚDEČEK</a:t>
                      </a:r>
                      <a:endParaRPr lang="cs-CZ" sz="3200" dirty="0"/>
                    </a:p>
                  </a:txBody>
                  <a:tcPr/>
                </a:tc>
              </a:tr>
              <a:tr h="1237827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 smtClean="0"/>
                    </a:p>
                    <a:p>
                      <a:pPr algn="ctr"/>
                      <a:r>
                        <a:rPr lang="cs-CZ" sz="3200" dirty="0" smtClean="0"/>
                        <a:t>SESTRA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 smtClean="0"/>
                    </a:p>
                    <a:p>
                      <a:pPr algn="ctr"/>
                      <a:r>
                        <a:rPr lang="cs-CZ" sz="3200" dirty="0" smtClean="0"/>
                        <a:t>MIMINKO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 smtClean="0"/>
                    </a:p>
                    <a:p>
                      <a:pPr algn="ctr"/>
                      <a:r>
                        <a:rPr lang="cs-CZ" sz="3200" dirty="0" smtClean="0"/>
                        <a:t>MÁMA</a:t>
                      </a:r>
                    </a:p>
                  </a:txBody>
                  <a:tcPr/>
                </a:tc>
              </a:tr>
              <a:tr h="1237827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 smtClean="0"/>
                    </a:p>
                    <a:p>
                      <a:pPr algn="ctr"/>
                      <a:r>
                        <a:rPr lang="cs-CZ" sz="3200" dirty="0" smtClean="0"/>
                        <a:t>DÍTĚ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 smtClean="0"/>
                    </a:p>
                    <a:p>
                      <a:pPr algn="ctr"/>
                      <a:r>
                        <a:rPr lang="cs-CZ" sz="3200" dirty="0" smtClean="0"/>
                        <a:t>BRATR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 smtClean="0"/>
                    </a:p>
                    <a:p>
                      <a:pPr algn="ctr"/>
                      <a:r>
                        <a:rPr lang="cs-CZ" sz="3200" dirty="0" smtClean="0"/>
                        <a:t>BABIČKA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54870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„RODINA“. Z nabídnutých písmen poskládej správné názvy.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r>
              <a:rPr lang="cs-CZ" dirty="0" smtClean="0"/>
              <a:t>R I T S E S</a:t>
            </a:r>
          </a:p>
          <a:p>
            <a:r>
              <a:rPr lang="cs-CZ" dirty="0" smtClean="0"/>
              <a:t>I L D C H N R E</a:t>
            </a:r>
          </a:p>
          <a:p>
            <a:r>
              <a:rPr lang="cs-CZ" dirty="0" smtClean="0"/>
              <a:t>H R E T O M</a:t>
            </a:r>
          </a:p>
          <a:p>
            <a:r>
              <a:rPr lang="cs-CZ" dirty="0" smtClean="0"/>
              <a:t>R T E B R H O</a:t>
            </a:r>
          </a:p>
          <a:p>
            <a:r>
              <a:rPr lang="cs-CZ" dirty="0" smtClean="0"/>
              <a:t>T E F R H A</a:t>
            </a:r>
          </a:p>
          <a:p>
            <a:r>
              <a:rPr lang="cs-CZ" dirty="0" smtClean="0"/>
              <a:t>I C D L H</a:t>
            </a:r>
          </a:p>
          <a:p>
            <a:r>
              <a:rPr lang="cs-CZ" dirty="0" smtClean="0"/>
              <a:t>B </a:t>
            </a:r>
            <a:r>
              <a:rPr lang="cs-CZ" dirty="0" err="1" smtClean="0"/>
              <a:t>B</a:t>
            </a:r>
            <a:r>
              <a:rPr lang="cs-CZ" dirty="0" smtClean="0"/>
              <a:t> Y A</a:t>
            </a:r>
          </a:p>
          <a:p>
            <a:r>
              <a:rPr lang="cs-CZ" dirty="0" smtClean="0"/>
              <a:t>A I F Y L 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4322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ŘEŠENÍ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SISTER, DAD, BABY, MOTHER, CHILDREN</a:t>
            </a:r>
          </a:p>
          <a:p>
            <a:endParaRPr lang="cs-CZ" dirty="0"/>
          </a:p>
          <a:p>
            <a:r>
              <a:rPr lang="cs-CZ" dirty="0" smtClean="0"/>
              <a:t>FATHER, BROTHER, GRANDMOTHER, MUM</a:t>
            </a:r>
          </a:p>
          <a:p>
            <a:r>
              <a:rPr lang="cs-CZ" dirty="0" smtClean="0"/>
              <a:t>-----------------------------------------------------------</a:t>
            </a:r>
          </a:p>
          <a:p>
            <a:pPr marL="18288" indent="0">
              <a:buNone/>
            </a:pPr>
            <a:r>
              <a:rPr lang="cs-CZ" dirty="0"/>
              <a:t>INFORMACE K POUŽITÍ TABULEK – možnosti:</a:t>
            </a:r>
          </a:p>
          <a:p>
            <a:pPr>
              <a:buFontTx/>
              <a:buChar char="-"/>
            </a:pPr>
            <a:r>
              <a:rPr lang="cs-CZ" dirty="0"/>
              <a:t>učitel říká souřadnice, žák slovo vyhledá a přeloží</a:t>
            </a:r>
          </a:p>
          <a:p>
            <a:pPr>
              <a:buFontTx/>
              <a:buChar char="-"/>
            </a:pPr>
            <a:r>
              <a:rPr lang="cs-CZ" dirty="0"/>
              <a:t>žáci čtou slova po řádcích nebo sloupcích</a:t>
            </a:r>
          </a:p>
          <a:p>
            <a:pPr marL="18288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3765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r>
              <a:rPr lang="cs-CZ" dirty="0"/>
              <a:t>R I T S E </a:t>
            </a:r>
            <a:r>
              <a:rPr lang="cs-CZ" dirty="0" smtClean="0"/>
              <a:t>S - SISTER</a:t>
            </a:r>
            <a:endParaRPr lang="cs-CZ" dirty="0"/>
          </a:p>
          <a:p>
            <a:r>
              <a:rPr lang="cs-CZ" dirty="0"/>
              <a:t>I L D C H N R </a:t>
            </a:r>
            <a:r>
              <a:rPr lang="cs-CZ" dirty="0" smtClean="0"/>
              <a:t>E - CHILDREN</a:t>
            </a:r>
            <a:endParaRPr lang="cs-CZ" dirty="0"/>
          </a:p>
          <a:p>
            <a:r>
              <a:rPr lang="cs-CZ" dirty="0"/>
              <a:t>H R E T O </a:t>
            </a:r>
            <a:r>
              <a:rPr lang="cs-CZ" dirty="0" smtClean="0"/>
              <a:t>M - MOTHER</a:t>
            </a:r>
            <a:endParaRPr lang="cs-CZ" dirty="0"/>
          </a:p>
          <a:p>
            <a:r>
              <a:rPr lang="cs-CZ" dirty="0"/>
              <a:t>R T E B R H </a:t>
            </a:r>
            <a:r>
              <a:rPr lang="cs-CZ" dirty="0" smtClean="0"/>
              <a:t>O - BROTHER</a:t>
            </a:r>
            <a:endParaRPr lang="cs-CZ" dirty="0"/>
          </a:p>
          <a:p>
            <a:r>
              <a:rPr lang="cs-CZ" dirty="0"/>
              <a:t>T E F R H </a:t>
            </a:r>
            <a:r>
              <a:rPr lang="cs-CZ" dirty="0" smtClean="0"/>
              <a:t>A - FATHER</a:t>
            </a:r>
            <a:endParaRPr lang="cs-CZ" dirty="0"/>
          </a:p>
          <a:p>
            <a:r>
              <a:rPr lang="cs-CZ" dirty="0"/>
              <a:t>I C D L </a:t>
            </a:r>
            <a:r>
              <a:rPr lang="cs-CZ" dirty="0" smtClean="0"/>
              <a:t>H - CHILD</a:t>
            </a:r>
            <a:endParaRPr lang="cs-CZ" dirty="0"/>
          </a:p>
          <a:p>
            <a:r>
              <a:rPr lang="cs-CZ" dirty="0"/>
              <a:t>B </a:t>
            </a:r>
            <a:r>
              <a:rPr lang="cs-CZ" dirty="0" err="1"/>
              <a:t>B</a:t>
            </a:r>
            <a:r>
              <a:rPr lang="cs-CZ" dirty="0"/>
              <a:t> Y </a:t>
            </a:r>
            <a:r>
              <a:rPr lang="cs-CZ" dirty="0" smtClean="0"/>
              <a:t>A - BABY</a:t>
            </a:r>
            <a:endParaRPr lang="cs-CZ" dirty="0"/>
          </a:p>
          <a:p>
            <a:r>
              <a:rPr lang="cs-CZ" dirty="0"/>
              <a:t>A I F Y L </a:t>
            </a:r>
            <a:r>
              <a:rPr lang="cs-CZ" dirty="0" smtClean="0"/>
              <a:t>M - FAMILY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0796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53</TotalTime>
  <Words>204</Words>
  <Application>Microsoft Office PowerPoint</Application>
  <PresentationFormat>Předvádění na obrazovce (4:3)</PresentationFormat>
  <Paragraphs>71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       ZŠP a ZŠS Uherský Brod  projekt č. CZ.1.07/1.4.00/21.0961  Angličtina pro 2. stupeň Č. DUMu:  VY_22_INOVACE_23_ The Family   Autor: Mgr. Renata Václavíčková       Autor: Renata Václavíčková</vt:lpstr>
      <vt:lpstr>Anotace: Prezentace slouží k procvičení slovní zásoby.                  Je určena žákům 7. ročníku.                  VM byl vytvořen v únoru 2012.</vt:lpstr>
      <vt:lpstr>Rozděl na slova. Přepiš. Přelož.</vt:lpstr>
      <vt:lpstr>Pracuj dle pokynů učitele.</vt:lpstr>
      <vt:lpstr>„RODINA“. Z nabídnutých písmen poskládej správné názvy.</vt:lpstr>
      <vt:lpstr>ŘEŠENÍ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projekt č. CZ.1.07/1.4.00/21.0961  Angličtina pro 2. stupeň Č. DUMu:  VY_22_INOVACE_23_ The Family   Autor: Renata Václavíčková       Autor: Renata Václavíčková</dc:title>
  <dc:creator>PC-1SLG</dc:creator>
  <cp:lastModifiedBy>PC-1SLG</cp:lastModifiedBy>
  <cp:revision>8</cp:revision>
  <dcterms:created xsi:type="dcterms:W3CDTF">2012-02-14T05:18:47Z</dcterms:created>
  <dcterms:modified xsi:type="dcterms:W3CDTF">2012-06-22T05:46:13Z</dcterms:modified>
</cp:coreProperties>
</file>