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marL="0" indent="0"/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2132856"/>
            <a:ext cx="7713644" cy="3960440"/>
          </a:xfrm>
        </p:spPr>
        <p:txBody>
          <a:bodyPr/>
          <a:lstStyle/>
          <a:p>
            <a:pPr algn="ctr"/>
            <a:r>
              <a:rPr lang="cs-CZ" sz="2400" dirty="0"/>
              <a:t>ZŠP a ZŠS Uherský Brod</a:t>
            </a:r>
          </a:p>
          <a:p>
            <a:pPr algn="ctr"/>
            <a:r>
              <a:rPr lang="cs-CZ" sz="2400" dirty="0"/>
              <a:t> projekt č. CZ.1.07/1.4.00/21.0961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/>
              <a:t>Angličtina pro 2. stupeň</a:t>
            </a:r>
          </a:p>
          <a:p>
            <a:pPr algn="ctr"/>
            <a:r>
              <a:rPr lang="cs-CZ" sz="2000" dirty="0"/>
              <a:t>Č. </a:t>
            </a:r>
            <a:r>
              <a:rPr lang="cs-CZ" sz="2000" dirty="0" err="1"/>
              <a:t>DUMu</a:t>
            </a:r>
            <a:r>
              <a:rPr lang="cs-CZ" sz="2000" dirty="0"/>
              <a:t>:  </a:t>
            </a:r>
            <a:r>
              <a:rPr lang="cs-CZ" sz="2000" dirty="0" smtClean="0"/>
              <a:t>VY_22_INOVACE_25_Přítomný čas průběhový</a:t>
            </a:r>
            <a:endParaRPr lang="cs-CZ" sz="2400" dirty="0"/>
          </a:p>
          <a:p>
            <a:pPr algn="ctr"/>
            <a:endParaRPr lang="cs-CZ" dirty="0"/>
          </a:p>
          <a:p>
            <a:pPr algn="ctr"/>
            <a:endParaRPr lang="cs-CZ" dirty="0"/>
          </a:p>
          <a:p>
            <a:pPr algn="ctr"/>
            <a:r>
              <a:rPr lang="cs-CZ" sz="2400" dirty="0"/>
              <a:t>Autor: </a:t>
            </a:r>
            <a:r>
              <a:rPr lang="cs-CZ" sz="2400" dirty="0" smtClean="0"/>
              <a:t>Mgr. Renata </a:t>
            </a:r>
            <a:r>
              <a:rPr lang="cs-CZ" sz="2400" dirty="0" err="1"/>
              <a:t>Václavíčková</a:t>
            </a:r>
            <a:endParaRPr lang="cs-CZ" sz="2400" dirty="0"/>
          </a:p>
          <a:p>
            <a:pPr algn="ctr"/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585" y="40466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703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20040"/>
            <a:ext cx="8280920" cy="1596792"/>
          </a:xfrm>
        </p:spPr>
        <p:txBody>
          <a:bodyPr>
            <a:normAutofit/>
          </a:bodyPr>
          <a:lstStyle/>
          <a:p>
            <a:r>
              <a:rPr lang="cs-CZ" sz="1800" dirty="0" smtClean="0"/>
              <a:t>Anotace: Prezentace slouží k výkladu a  </a:t>
            </a:r>
            <a:r>
              <a:rPr lang="cs-CZ" sz="1800" dirty="0"/>
              <a:t>procvičení dané gramatiky</a:t>
            </a:r>
            <a:r>
              <a:rPr lang="cs-CZ" sz="1800" dirty="0" smtClean="0"/>
              <a:t>.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                Je </a:t>
            </a:r>
            <a:r>
              <a:rPr lang="cs-CZ" sz="1800" dirty="0" smtClean="0"/>
              <a:t>určena žákům 9. ročníku.</a:t>
            </a:r>
            <a:br>
              <a:rPr lang="cs-CZ" sz="1800" dirty="0" smtClean="0"/>
            </a:br>
            <a:r>
              <a:rPr lang="cs-CZ" sz="1800" dirty="0"/>
              <a:t> </a:t>
            </a:r>
            <a:r>
              <a:rPr lang="cs-CZ" sz="1800" dirty="0" smtClean="0"/>
              <a:t>               </a:t>
            </a:r>
            <a:r>
              <a:rPr lang="cs-CZ" sz="1800" dirty="0" err="1" smtClean="0"/>
              <a:t>Vm</a:t>
            </a:r>
            <a:r>
              <a:rPr lang="cs-CZ" sz="1800" dirty="0" smtClean="0"/>
              <a:t> </a:t>
            </a:r>
            <a:r>
              <a:rPr lang="cs-CZ" sz="1800" dirty="0" smtClean="0"/>
              <a:t>byl vytvořen v </a:t>
            </a:r>
            <a:r>
              <a:rPr lang="cs-CZ" sz="1800" dirty="0"/>
              <a:t>ú</a:t>
            </a:r>
            <a:r>
              <a:rPr lang="cs-CZ" sz="1800" dirty="0" smtClean="0"/>
              <a:t>noru 2012.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994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Přítomný čas průběhový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užití:  když se něco děje </a:t>
            </a:r>
            <a:r>
              <a:rPr lang="cs-CZ" dirty="0" smtClean="0">
                <a:solidFill>
                  <a:srgbClr val="FF0000"/>
                </a:solidFill>
              </a:rPr>
              <a:t>právě teď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t</a:t>
            </a:r>
            <a:r>
              <a:rPr lang="cs-CZ" dirty="0" smtClean="0"/>
              <a:t>voříme: </a:t>
            </a:r>
            <a:r>
              <a:rPr lang="cs-CZ" dirty="0" smtClean="0">
                <a:solidFill>
                  <a:srgbClr val="FF0000"/>
                </a:solidFill>
              </a:rPr>
              <a:t>TO BE </a:t>
            </a:r>
            <a:r>
              <a:rPr lang="cs-CZ" dirty="0" smtClean="0"/>
              <a:t>+ sloveso zakončené na</a:t>
            </a:r>
            <a:r>
              <a:rPr lang="cs-CZ" dirty="0" smtClean="0">
                <a:solidFill>
                  <a:srgbClr val="FF0000"/>
                </a:solidFill>
              </a:rPr>
              <a:t> –</a:t>
            </a:r>
            <a:r>
              <a:rPr lang="cs-CZ" dirty="0" err="1" smtClean="0">
                <a:solidFill>
                  <a:srgbClr val="FF0000"/>
                </a:solidFill>
              </a:rPr>
              <a:t>ing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př.   I </a:t>
            </a:r>
            <a:r>
              <a:rPr lang="cs-CZ" dirty="0" err="1" smtClean="0">
                <a:solidFill>
                  <a:srgbClr val="FF0000"/>
                </a:solidFill>
              </a:rPr>
              <a:t>am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err="1" smtClean="0"/>
              <a:t>read</a:t>
            </a:r>
            <a:r>
              <a:rPr lang="cs-CZ" dirty="0" err="1" smtClean="0">
                <a:solidFill>
                  <a:srgbClr val="FF0000"/>
                </a:solidFill>
              </a:rPr>
              <a:t>ing</a:t>
            </a:r>
            <a:r>
              <a:rPr lang="cs-CZ" dirty="0" smtClean="0">
                <a:solidFill>
                  <a:srgbClr val="FF0000"/>
                </a:solidFill>
              </a:rPr>
              <a:t>. </a:t>
            </a:r>
            <a:r>
              <a:rPr lang="cs-CZ" dirty="0" smtClean="0"/>
              <a:t>(já) Teď čtu.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He </a:t>
            </a:r>
            <a:r>
              <a:rPr lang="cs-CZ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/>
              <a:t>read</a:t>
            </a:r>
            <a:r>
              <a:rPr lang="cs-CZ" dirty="0" err="1" smtClean="0">
                <a:solidFill>
                  <a:srgbClr val="FF0000"/>
                </a:solidFill>
              </a:rPr>
              <a:t>ing</a:t>
            </a:r>
            <a:r>
              <a:rPr lang="cs-CZ" dirty="0" smtClean="0">
                <a:solidFill>
                  <a:srgbClr val="FF0000"/>
                </a:solidFill>
              </a:rPr>
              <a:t>. </a:t>
            </a:r>
            <a:r>
              <a:rPr lang="cs-CZ" dirty="0" smtClean="0"/>
              <a:t>(on) Teď čte.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 are </a:t>
            </a:r>
            <a:r>
              <a:rPr lang="cs-CZ" dirty="0" err="1" smtClean="0"/>
              <a:t>read</a:t>
            </a:r>
            <a:r>
              <a:rPr lang="cs-CZ" dirty="0" err="1" smtClean="0">
                <a:solidFill>
                  <a:srgbClr val="FF0000"/>
                </a:solidFill>
              </a:rPr>
              <a:t>ing</a:t>
            </a:r>
            <a:r>
              <a:rPr lang="cs-CZ" dirty="0" smtClean="0">
                <a:solidFill>
                  <a:srgbClr val="FF0000"/>
                </a:solidFill>
              </a:rPr>
              <a:t>. </a:t>
            </a:r>
            <a:r>
              <a:rPr lang="cs-CZ" dirty="0" smtClean="0"/>
              <a:t>(oni) Teď čtou.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420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Spojuj.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836712"/>
            <a:ext cx="4038600" cy="5688632"/>
          </a:xfrm>
        </p:spPr>
        <p:txBody>
          <a:bodyPr/>
          <a:lstStyle/>
          <a:p>
            <a:r>
              <a:rPr lang="cs-CZ" dirty="0" smtClean="0"/>
              <a:t>JÍT</a:t>
            </a:r>
          </a:p>
          <a:p>
            <a:r>
              <a:rPr lang="cs-CZ" dirty="0" smtClean="0"/>
              <a:t>HRÁT</a:t>
            </a:r>
          </a:p>
          <a:p>
            <a:r>
              <a:rPr lang="cs-CZ" dirty="0" smtClean="0"/>
              <a:t>ČÍST</a:t>
            </a:r>
          </a:p>
          <a:p>
            <a:r>
              <a:rPr lang="cs-CZ" dirty="0" smtClean="0"/>
              <a:t>PSÁT</a:t>
            </a:r>
          </a:p>
          <a:p>
            <a:r>
              <a:rPr lang="cs-CZ" dirty="0" smtClean="0"/>
              <a:t>PÍT</a:t>
            </a:r>
          </a:p>
          <a:p>
            <a:r>
              <a:rPr lang="cs-CZ" dirty="0" smtClean="0"/>
              <a:t>DĚLAT</a:t>
            </a:r>
          </a:p>
          <a:p>
            <a:r>
              <a:rPr lang="cs-CZ" dirty="0" smtClean="0"/>
              <a:t>DÍVAT SE</a:t>
            </a:r>
          </a:p>
          <a:p>
            <a:r>
              <a:rPr lang="cs-CZ" dirty="0" smtClean="0"/>
              <a:t>PRACOVAT</a:t>
            </a:r>
          </a:p>
          <a:p>
            <a:r>
              <a:rPr lang="cs-CZ" dirty="0" smtClean="0"/>
              <a:t>SPÁT</a:t>
            </a:r>
          </a:p>
          <a:p>
            <a:r>
              <a:rPr lang="cs-CZ" dirty="0" smtClean="0"/>
              <a:t>VAŘIT</a:t>
            </a:r>
          </a:p>
          <a:p>
            <a:r>
              <a:rPr lang="cs-CZ" dirty="0" smtClean="0"/>
              <a:t>MÍT OBLEČENÉ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038600" cy="5688632"/>
          </a:xfrm>
        </p:spPr>
        <p:txBody>
          <a:bodyPr/>
          <a:lstStyle/>
          <a:p>
            <a:r>
              <a:rPr lang="cs-CZ" dirty="0" smtClean="0"/>
              <a:t>READ</a:t>
            </a:r>
          </a:p>
          <a:p>
            <a:r>
              <a:rPr lang="cs-CZ" dirty="0" smtClean="0"/>
              <a:t>GO</a:t>
            </a:r>
          </a:p>
          <a:p>
            <a:r>
              <a:rPr lang="cs-CZ" dirty="0" smtClean="0"/>
              <a:t>DRINK</a:t>
            </a:r>
          </a:p>
          <a:p>
            <a:r>
              <a:rPr lang="cs-CZ" dirty="0" smtClean="0"/>
              <a:t>PLAY</a:t>
            </a:r>
          </a:p>
          <a:p>
            <a:r>
              <a:rPr lang="cs-CZ" dirty="0" smtClean="0"/>
              <a:t>WRITE</a:t>
            </a:r>
          </a:p>
          <a:p>
            <a:r>
              <a:rPr lang="cs-CZ" dirty="0" smtClean="0"/>
              <a:t>WORK</a:t>
            </a:r>
          </a:p>
          <a:p>
            <a:r>
              <a:rPr lang="cs-CZ" dirty="0" smtClean="0"/>
              <a:t>SLEEP</a:t>
            </a:r>
          </a:p>
          <a:p>
            <a:r>
              <a:rPr lang="cs-CZ" dirty="0" smtClean="0"/>
              <a:t>DO</a:t>
            </a:r>
          </a:p>
          <a:p>
            <a:r>
              <a:rPr lang="cs-CZ" dirty="0" smtClean="0"/>
              <a:t>COOK</a:t>
            </a:r>
          </a:p>
          <a:p>
            <a:r>
              <a:rPr lang="cs-CZ" dirty="0" smtClean="0"/>
              <a:t>WEAR</a:t>
            </a:r>
          </a:p>
          <a:p>
            <a:r>
              <a:rPr lang="cs-CZ" dirty="0" smtClean="0"/>
              <a:t>LOOK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975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ŘÍKEJ –ING TVARY.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836712"/>
            <a:ext cx="4038600" cy="5688632"/>
          </a:xfrm>
        </p:spPr>
        <p:txBody>
          <a:bodyPr>
            <a:normAutofit/>
          </a:bodyPr>
          <a:lstStyle/>
          <a:p>
            <a:r>
              <a:rPr lang="cs-CZ" dirty="0" smtClean="0"/>
              <a:t>GO</a:t>
            </a:r>
          </a:p>
          <a:p>
            <a:r>
              <a:rPr lang="cs-CZ" dirty="0" smtClean="0"/>
              <a:t>PLAY</a:t>
            </a:r>
          </a:p>
          <a:p>
            <a:r>
              <a:rPr lang="cs-CZ" dirty="0" smtClean="0"/>
              <a:t>READ</a:t>
            </a:r>
          </a:p>
          <a:p>
            <a:r>
              <a:rPr lang="cs-CZ" dirty="0" smtClean="0"/>
              <a:t>WRITE</a:t>
            </a:r>
          </a:p>
          <a:p>
            <a:r>
              <a:rPr lang="cs-CZ" dirty="0" smtClean="0"/>
              <a:t>DRINK</a:t>
            </a:r>
          </a:p>
          <a:p>
            <a:r>
              <a:rPr lang="cs-CZ" dirty="0" smtClean="0"/>
              <a:t>DO</a:t>
            </a:r>
          </a:p>
          <a:p>
            <a:r>
              <a:rPr lang="cs-CZ" dirty="0" smtClean="0"/>
              <a:t>LOOK</a:t>
            </a:r>
          </a:p>
          <a:p>
            <a:r>
              <a:rPr lang="cs-CZ" dirty="0" smtClean="0"/>
              <a:t>WORK</a:t>
            </a:r>
          </a:p>
          <a:p>
            <a:r>
              <a:rPr lang="cs-CZ" dirty="0" smtClean="0"/>
              <a:t>SLEEP</a:t>
            </a:r>
          </a:p>
          <a:p>
            <a:r>
              <a:rPr lang="cs-CZ" dirty="0" smtClean="0"/>
              <a:t>COOK</a:t>
            </a:r>
          </a:p>
          <a:p>
            <a:r>
              <a:rPr lang="cs-CZ" dirty="0" smtClean="0"/>
              <a:t>WEAR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8720"/>
            <a:ext cx="4038600" cy="5616624"/>
          </a:xfrm>
        </p:spPr>
        <p:txBody>
          <a:bodyPr>
            <a:normAutofit/>
          </a:bodyPr>
          <a:lstStyle/>
          <a:p>
            <a:r>
              <a:rPr lang="cs-CZ" dirty="0" smtClean="0"/>
              <a:t>GO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dirty="0" smtClean="0"/>
              <a:t>PLAY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dirty="0" smtClean="0"/>
              <a:t>READ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dirty="0" smtClean="0"/>
              <a:t>WRIT</a:t>
            </a:r>
            <a:r>
              <a:rPr lang="cs-CZ" dirty="0" smtClean="0">
                <a:solidFill>
                  <a:srgbClr val="FF0000"/>
                </a:solidFill>
              </a:rPr>
              <a:t>ING !</a:t>
            </a:r>
          </a:p>
          <a:p>
            <a:r>
              <a:rPr lang="cs-CZ" dirty="0" smtClean="0"/>
              <a:t>DRINK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dirty="0" smtClean="0"/>
              <a:t>DO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dirty="0" smtClean="0"/>
              <a:t>LOOK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dirty="0" smtClean="0"/>
              <a:t>WORK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dirty="0" smtClean="0"/>
              <a:t>SLEEP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dirty="0" smtClean="0"/>
              <a:t>COOK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</a:p>
          <a:p>
            <a:r>
              <a:rPr lang="cs-CZ" dirty="0" smtClean="0"/>
              <a:t>WEAR</a:t>
            </a:r>
            <a:r>
              <a:rPr lang="cs-CZ" dirty="0" smtClean="0">
                <a:solidFill>
                  <a:srgbClr val="FF0000"/>
                </a:solidFill>
              </a:rPr>
              <a:t>ING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69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239000" cy="44466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Překládej.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3106688" cy="511496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JÁ (SI) HRAJU.</a:t>
            </a:r>
          </a:p>
          <a:p>
            <a:r>
              <a:rPr lang="cs-CZ" sz="3200" dirty="0" smtClean="0"/>
              <a:t>ON JDE.</a:t>
            </a:r>
          </a:p>
          <a:p>
            <a:r>
              <a:rPr lang="cs-CZ" sz="3200" dirty="0" smtClean="0"/>
              <a:t>ONA VAŘÍ.</a:t>
            </a:r>
          </a:p>
          <a:p>
            <a:r>
              <a:rPr lang="cs-CZ" sz="3200" dirty="0" smtClean="0"/>
              <a:t>MY ČTEME.</a:t>
            </a:r>
          </a:p>
          <a:p>
            <a:r>
              <a:rPr lang="cs-CZ" sz="3200" dirty="0" smtClean="0"/>
              <a:t>VY SE DÍVÁTE.</a:t>
            </a:r>
          </a:p>
          <a:p>
            <a:r>
              <a:rPr lang="cs-CZ" sz="3200" dirty="0" smtClean="0"/>
              <a:t>ONI PIJÍ.</a:t>
            </a:r>
          </a:p>
          <a:p>
            <a:r>
              <a:rPr lang="cs-CZ" sz="3200" dirty="0" smtClean="0"/>
              <a:t>TY DĚLÁŠ.</a:t>
            </a:r>
          </a:p>
          <a:p>
            <a:r>
              <a:rPr lang="cs-CZ" sz="3200" dirty="0" smtClean="0"/>
              <a:t>ONO SPÍ.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4165600" y="1340768"/>
            <a:ext cx="4654872" cy="5040982"/>
          </a:xfrm>
        </p:spPr>
        <p:txBody>
          <a:bodyPr>
            <a:noAutofit/>
          </a:bodyPr>
          <a:lstStyle/>
          <a:p>
            <a:r>
              <a:rPr lang="cs-CZ" sz="3200" dirty="0" smtClean="0"/>
              <a:t>I AM PLAYING.</a:t>
            </a:r>
          </a:p>
          <a:p>
            <a:r>
              <a:rPr lang="cs-CZ" sz="3200" dirty="0" smtClean="0"/>
              <a:t>HE IS GOING.</a:t>
            </a:r>
          </a:p>
          <a:p>
            <a:r>
              <a:rPr lang="cs-CZ" sz="3200" dirty="0" smtClean="0"/>
              <a:t>SHE IS COOKING.</a:t>
            </a:r>
          </a:p>
          <a:p>
            <a:r>
              <a:rPr lang="cs-CZ" sz="3200" dirty="0" smtClean="0"/>
              <a:t>WE ARE READING.</a:t>
            </a:r>
          </a:p>
          <a:p>
            <a:r>
              <a:rPr lang="cs-CZ" sz="3200" dirty="0" smtClean="0"/>
              <a:t>YOU ARE LOOKING.</a:t>
            </a:r>
          </a:p>
          <a:p>
            <a:r>
              <a:rPr lang="cs-CZ" sz="3200" dirty="0" smtClean="0"/>
              <a:t>THEY ARE DRINKING.</a:t>
            </a:r>
          </a:p>
          <a:p>
            <a:r>
              <a:rPr lang="cs-CZ" sz="3200" dirty="0" smtClean="0"/>
              <a:t>YOU ARE DOING.</a:t>
            </a:r>
          </a:p>
          <a:p>
            <a:r>
              <a:rPr lang="cs-CZ" sz="3200" dirty="0" smtClean="0"/>
              <a:t>IT IS SLEEPING.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21616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88680"/>
          </a:xfrm>
        </p:spPr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7239000" cy="518457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JÍT - GO</a:t>
            </a:r>
            <a:endParaRPr lang="cs-CZ" dirty="0"/>
          </a:p>
          <a:p>
            <a:r>
              <a:rPr lang="cs-CZ" dirty="0" smtClean="0"/>
              <a:t>HRÁT - PLAY</a:t>
            </a:r>
            <a:endParaRPr lang="cs-CZ" dirty="0"/>
          </a:p>
          <a:p>
            <a:r>
              <a:rPr lang="cs-CZ" dirty="0" smtClean="0"/>
              <a:t>ČÍST - READ</a:t>
            </a:r>
            <a:endParaRPr lang="cs-CZ" dirty="0"/>
          </a:p>
          <a:p>
            <a:r>
              <a:rPr lang="cs-CZ" dirty="0" smtClean="0"/>
              <a:t>PSÁT - WRITE</a:t>
            </a:r>
            <a:endParaRPr lang="cs-CZ" dirty="0"/>
          </a:p>
          <a:p>
            <a:r>
              <a:rPr lang="cs-CZ" dirty="0" smtClean="0"/>
              <a:t>PÍT - DRINK</a:t>
            </a:r>
            <a:endParaRPr lang="cs-CZ" dirty="0"/>
          </a:p>
          <a:p>
            <a:r>
              <a:rPr lang="cs-CZ" dirty="0" smtClean="0"/>
              <a:t>DĚLAT - DO</a:t>
            </a:r>
            <a:endParaRPr lang="cs-CZ" dirty="0"/>
          </a:p>
          <a:p>
            <a:r>
              <a:rPr lang="cs-CZ" dirty="0"/>
              <a:t>DÍVAT </a:t>
            </a:r>
            <a:r>
              <a:rPr lang="cs-CZ" dirty="0" smtClean="0"/>
              <a:t>SE – LOOK </a:t>
            </a:r>
            <a:endParaRPr lang="cs-CZ" dirty="0"/>
          </a:p>
          <a:p>
            <a:r>
              <a:rPr lang="cs-CZ" dirty="0" smtClean="0"/>
              <a:t>PRACOVAT - WORK</a:t>
            </a:r>
            <a:endParaRPr lang="cs-CZ" dirty="0"/>
          </a:p>
          <a:p>
            <a:r>
              <a:rPr lang="cs-CZ" dirty="0" smtClean="0"/>
              <a:t>SPÁT - SLEEP</a:t>
            </a:r>
            <a:endParaRPr lang="cs-CZ" dirty="0"/>
          </a:p>
          <a:p>
            <a:r>
              <a:rPr lang="cs-CZ" dirty="0" smtClean="0"/>
              <a:t>VAŘIT - COOK</a:t>
            </a:r>
            <a:endParaRPr lang="cs-CZ" dirty="0"/>
          </a:p>
          <a:p>
            <a:r>
              <a:rPr lang="cs-CZ"/>
              <a:t>MÍT </a:t>
            </a:r>
            <a:r>
              <a:rPr lang="cs-CZ" smtClean="0"/>
              <a:t>OBLEČENÉ - WEAR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63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48</TotalTime>
  <Words>247</Words>
  <Application>Microsoft Office PowerPoint</Application>
  <PresentationFormat>Předvádění na obrazovce (4:3)</PresentationFormat>
  <Paragraphs>93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    </vt:lpstr>
      <vt:lpstr>Anotace: Prezentace slouží k výkladu a  procvičení dané gramatiky.                 Je určena žákům 9. ročníku.                 Vm byl vytvořen v únoru 2012.  </vt:lpstr>
      <vt:lpstr>Přítomný čas průběhový</vt:lpstr>
      <vt:lpstr>Spojuj.</vt:lpstr>
      <vt:lpstr>ŘÍKEJ –ING TVARY.</vt:lpstr>
      <vt:lpstr>Překládej.</vt:lpstr>
      <vt:lpstr>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                             projekt č. CZ.1.07/1.4.00/21.0961                           Angličtina pro 2. stupeň                       Č. DUMu:  VY_22_INOVACE__25_BARVY                         Autor: Renata Václavíčková</dc:title>
  <dc:creator>PC-1SLG</dc:creator>
  <cp:lastModifiedBy>PC-1SLG</cp:lastModifiedBy>
  <cp:revision>9</cp:revision>
  <dcterms:created xsi:type="dcterms:W3CDTF">2012-02-16T05:13:13Z</dcterms:created>
  <dcterms:modified xsi:type="dcterms:W3CDTF">2012-06-22T05:48:10Z</dcterms:modified>
</cp:coreProperties>
</file>