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cs-CZ" sz="2400" dirty="0"/>
              <a:t>Autor: </a:t>
            </a:r>
            <a:r>
              <a:rPr lang="cs-CZ" sz="2400" dirty="0" smtClean="0"/>
              <a:t>Mgr. Renata </a:t>
            </a:r>
            <a:r>
              <a:rPr lang="cs-CZ" sz="2400" dirty="0" err="1"/>
              <a:t>Václavíčková</a:t>
            </a:r>
            <a:endParaRPr lang="cs-CZ" sz="24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2132856"/>
            <a:ext cx="8424935" cy="2792601"/>
          </a:xfrm>
        </p:spPr>
        <p:txBody>
          <a:bodyPr/>
          <a:lstStyle/>
          <a:p>
            <a:pPr marL="0" indent="0" algn="ctr"/>
            <a:r>
              <a:rPr lang="cs-CZ" sz="2400" dirty="0"/>
              <a:t>ZŠP a ZŠS Uherský Brod</a:t>
            </a:r>
            <a:br>
              <a:rPr lang="cs-CZ" sz="2400" dirty="0"/>
            </a:br>
            <a:r>
              <a:rPr lang="cs-CZ" sz="2400" dirty="0"/>
              <a:t> projekt č. </a:t>
            </a:r>
            <a:r>
              <a:rPr lang="cs-CZ" sz="2400" dirty="0" smtClean="0"/>
              <a:t>CZ.1.07/1.4.00/21.0961</a:t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600" dirty="0"/>
              <a:t>Angličtina pro 2. stupeň</a:t>
            </a:r>
            <a:br>
              <a:rPr lang="cs-CZ" sz="2600" dirty="0"/>
            </a:br>
            <a:r>
              <a:rPr lang="cs-CZ" sz="2400" dirty="0"/>
              <a:t>Č. </a:t>
            </a:r>
            <a:r>
              <a:rPr lang="cs-CZ" sz="2400" dirty="0" err="1"/>
              <a:t>DUMu</a:t>
            </a:r>
            <a:r>
              <a:rPr lang="cs-CZ" sz="2400" dirty="0"/>
              <a:t>:  </a:t>
            </a:r>
            <a:r>
              <a:rPr lang="cs-CZ" sz="2400" dirty="0" smtClean="0"/>
              <a:t>VY_22_INOVACE_28_DAYS OF THE WEEK</a:t>
            </a:r>
            <a:r>
              <a:rPr lang="cs-CZ" sz="2600" dirty="0"/>
              <a:t/>
            </a:r>
            <a:br>
              <a:rPr lang="cs-CZ" sz="2600" dirty="0"/>
            </a:br>
            <a:r>
              <a:rPr lang="cs-CZ" sz="2400" dirty="0"/>
              <a:t/>
            </a:r>
            <a:br>
              <a:rPr lang="cs-CZ" sz="2400" dirty="0"/>
            </a:br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0361" y="44911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16181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683568" y="4607510"/>
            <a:ext cx="7309364" cy="1845825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Prezentace slouží </a:t>
            </a:r>
            <a:r>
              <a:rPr lang="cs-CZ" smtClean="0"/>
              <a:t>k procvičení </a:t>
            </a:r>
            <a:r>
              <a:rPr lang="cs-CZ" dirty="0" smtClean="0"/>
              <a:t>slovní zásoby.</a:t>
            </a:r>
          </a:p>
          <a:p>
            <a:pPr algn="l"/>
            <a:r>
              <a:rPr lang="cs-CZ" dirty="0" smtClean="0"/>
              <a:t>Je určena žákům 7. ročníku.</a:t>
            </a:r>
          </a:p>
          <a:p>
            <a:pPr algn="l"/>
            <a:r>
              <a:rPr lang="cs-CZ" dirty="0" smtClean="0"/>
              <a:t>VM byl vytvořen v březnu 2012.</a:t>
            </a:r>
          </a:p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4713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5301208"/>
            <a:ext cx="6512511" cy="357976"/>
          </a:xfrm>
        </p:spPr>
        <p:txBody>
          <a:bodyPr/>
          <a:lstStyle/>
          <a:p>
            <a:r>
              <a:rPr lang="cs-CZ" sz="2400" dirty="0" smtClean="0"/>
              <a:t>Překládej.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 flipH="1">
            <a:off x="4788023" y="731518"/>
            <a:ext cx="2952327" cy="4425673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SUN</a:t>
            </a:r>
            <a:r>
              <a:rPr lang="cs-CZ" sz="3200" dirty="0" smtClean="0">
                <a:solidFill>
                  <a:srgbClr val="FF0000"/>
                </a:solidFill>
              </a:rPr>
              <a:t>DAY</a:t>
            </a:r>
          </a:p>
          <a:p>
            <a:r>
              <a:rPr lang="cs-CZ" sz="3200" dirty="0" smtClean="0"/>
              <a:t>MON</a:t>
            </a:r>
            <a:r>
              <a:rPr lang="cs-CZ" sz="3200" dirty="0" smtClean="0">
                <a:solidFill>
                  <a:srgbClr val="FF0000"/>
                </a:solidFill>
              </a:rPr>
              <a:t>DAY</a:t>
            </a:r>
          </a:p>
          <a:p>
            <a:r>
              <a:rPr lang="cs-CZ" sz="3200" dirty="0" smtClean="0"/>
              <a:t>TUES</a:t>
            </a:r>
            <a:r>
              <a:rPr lang="cs-CZ" sz="3200" dirty="0" smtClean="0">
                <a:solidFill>
                  <a:srgbClr val="FF0000"/>
                </a:solidFill>
              </a:rPr>
              <a:t>DAY</a:t>
            </a:r>
          </a:p>
          <a:p>
            <a:r>
              <a:rPr lang="cs-CZ" sz="3200" dirty="0" smtClean="0"/>
              <a:t>WEDNES</a:t>
            </a:r>
            <a:r>
              <a:rPr lang="cs-CZ" sz="3200" dirty="0" smtClean="0">
                <a:solidFill>
                  <a:srgbClr val="FF0000"/>
                </a:solidFill>
              </a:rPr>
              <a:t>DAY</a:t>
            </a:r>
          </a:p>
          <a:p>
            <a:r>
              <a:rPr lang="cs-CZ" sz="3200" dirty="0" smtClean="0"/>
              <a:t>THURS</a:t>
            </a:r>
            <a:r>
              <a:rPr lang="cs-CZ" sz="3200" dirty="0" smtClean="0">
                <a:solidFill>
                  <a:srgbClr val="FF0000"/>
                </a:solidFill>
              </a:rPr>
              <a:t>DAY</a:t>
            </a:r>
          </a:p>
          <a:p>
            <a:r>
              <a:rPr lang="cs-CZ" sz="3200" dirty="0" smtClean="0"/>
              <a:t>FRI</a:t>
            </a:r>
            <a:r>
              <a:rPr lang="cs-CZ" sz="3200" dirty="0" smtClean="0">
                <a:solidFill>
                  <a:srgbClr val="FF0000"/>
                </a:solidFill>
              </a:rPr>
              <a:t>DAY</a:t>
            </a:r>
          </a:p>
          <a:p>
            <a:r>
              <a:rPr lang="cs-CZ" sz="3200" dirty="0" smtClean="0"/>
              <a:t>SATUR</a:t>
            </a:r>
            <a:r>
              <a:rPr lang="cs-CZ" sz="3200" dirty="0" smtClean="0">
                <a:solidFill>
                  <a:srgbClr val="FF0000"/>
                </a:solidFill>
              </a:rPr>
              <a:t>DAY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755576" y="731520"/>
            <a:ext cx="3384376" cy="449768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neděle</a:t>
            </a:r>
          </a:p>
          <a:p>
            <a:r>
              <a:rPr lang="cs-CZ" sz="3200" dirty="0" smtClean="0"/>
              <a:t>pondělí</a:t>
            </a:r>
          </a:p>
          <a:p>
            <a:r>
              <a:rPr lang="cs-CZ" sz="3200" dirty="0" smtClean="0"/>
              <a:t>úterý</a:t>
            </a:r>
          </a:p>
          <a:p>
            <a:r>
              <a:rPr lang="cs-CZ" sz="3200" dirty="0" smtClean="0"/>
              <a:t>středa</a:t>
            </a:r>
          </a:p>
          <a:p>
            <a:r>
              <a:rPr lang="cs-CZ" sz="3200" dirty="0" smtClean="0"/>
              <a:t>čtvrtek</a:t>
            </a:r>
          </a:p>
          <a:p>
            <a:r>
              <a:rPr lang="cs-CZ" sz="3200" dirty="0" smtClean="0"/>
              <a:t>pátek</a:t>
            </a:r>
          </a:p>
          <a:p>
            <a:r>
              <a:rPr lang="cs-CZ" sz="3200" dirty="0" smtClean="0"/>
              <a:t>sobota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85534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5733256"/>
            <a:ext cx="6512511" cy="504056"/>
          </a:xfrm>
        </p:spPr>
        <p:txBody>
          <a:bodyPr/>
          <a:lstStyle/>
          <a:p>
            <a:r>
              <a:rPr lang="cs-CZ" sz="2000" dirty="0" smtClean="0"/>
              <a:t>Spojuj.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2999" y="731518"/>
            <a:ext cx="3346704" cy="5649810"/>
          </a:xfrm>
        </p:spPr>
        <p:txBody>
          <a:bodyPr>
            <a:noAutofit/>
          </a:bodyPr>
          <a:lstStyle/>
          <a:p>
            <a:r>
              <a:rPr lang="cs-CZ" sz="2800" dirty="0" smtClean="0"/>
              <a:t>pondělí</a:t>
            </a:r>
          </a:p>
          <a:p>
            <a:r>
              <a:rPr lang="cs-CZ" sz="2800" dirty="0" smtClean="0"/>
              <a:t>týden</a:t>
            </a:r>
          </a:p>
          <a:p>
            <a:r>
              <a:rPr lang="cs-CZ" sz="2800" dirty="0" smtClean="0"/>
              <a:t>středa</a:t>
            </a:r>
          </a:p>
          <a:p>
            <a:r>
              <a:rPr lang="cs-CZ" sz="2800" dirty="0" smtClean="0"/>
              <a:t>pátek</a:t>
            </a:r>
          </a:p>
          <a:p>
            <a:r>
              <a:rPr lang="cs-CZ" sz="2800" dirty="0" smtClean="0"/>
              <a:t>den</a:t>
            </a:r>
          </a:p>
          <a:p>
            <a:r>
              <a:rPr lang="cs-CZ" sz="2800" dirty="0" smtClean="0"/>
              <a:t>neděle</a:t>
            </a:r>
          </a:p>
          <a:p>
            <a:r>
              <a:rPr lang="cs-CZ" sz="2800" dirty="0" smtClean="0"/>
              <a:t>úterý</a:t>
            </a:r>
          </a:p>
          <a:p>
            <a:r>
              <a:rPr lang="cs-CZ" sz="2800" dirty="0" smtClean="0"/>
              <a:t>sobota</a:t>
            </a:r>
          </a:p>
          <a:p>
            <a:r>
              <a:rPr lang="cs-CZ" sz="2800" dirty="0" smtClean="0"/>
              <a:t>čtvrtek</a:t>
            </a:r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5145752"/>
          </a:xfrm>
        </p:spPr>
        <p:txBody>
          <a:bodyPr>
            <a:noAutofit/>
          </a:bodyPr>
          <a:lstStyle/>
          <a:p>
            <a:r>
              <a:rPr lang="cs-CZ" sz="2800" dirty="0" err="1" smtClean="0"/>
              <a:t>Saturday</a:t>
            </a:r>
            <a:endParaRPr lang="cs-CZ" sz="2800" dirty="0" smtClean="0"/>
          </a:p>
          <a:p>
            <a:r>
              <a:rPr lang="cs-CZ" sz="2800" dirty="0" err="1" smtClean="0"/>
              <a:t>Thursday</a:t>
            </a:r>
            <a:endParaRPr lang="cs-CZ" sz="2800" dirty="0" smtClean="0"/>
          </a:p>
          <a:p>
            <a:r>
              <a:rPr lang="cs-CZ" sz="2800" dirty="0" err="1" smtClean="0"/>
              <a:t>Monday</a:t>
            </a:r>
            <a:endParaRPr lang="cs-CZ" sz="2800" dirty="0" smtClean="0"/>
          </a:p>
          <a:p>
            <a:r>
              <a:rPr lang="cs-CZ" sz="2800" dirty="0" err="1" smtClean="0"/>
              <a:t>day</a:t>
            </a:r>
            <a:endParaRPr lang="cs-CZ" sz="2800" dirty="0" smtClean="0"/>
          </a:p>
          <a:p>
            <a:r>
              <a:rPr lang="cs-CZ" sz="2800" dirty="0" err="1" smtClean="0"/>
              <a:t>Sunday</a:t>
            </a:r>
            <a:endParaRPr lang="cs-CZ" sz="2800" dirty="0" smtClean="0"/>
          </a:p>
          <a:p>
            <a:r>
              <a:rPr lang="cs-CZ" sz="2800" dirty="0" err="1" smtClean="0"/>
              <a:t>Wednesday</a:t>
            </a:r>
            <a:endParaRPr lang="cs-CZ" sz="2800" dirty="0" smtClean="0"/>
          </a:p>
          <a:p>
            <a:r>
              <a:rPr lang="cs-CZ" sz="2800" dirty="0" err="1" smtClean="0"/>
              <a:t>week</a:t>
            </a:r>
            <a:endParaRPr lang="cs-CZ" sz="2800" dirty="0" smtClean="0"/>
          </a:p>
          <a:p>
            <a:r>
              <a:rPr lang="cs-CZ" sz="2800" dirty="0" err="1" smtClean="0"/>
              <a:t>Friday</a:t>
            </a:r>
            <a:endParaRPr lang="cs-CZ" sz="2800" dirty="0" smtClean="0"/>
          </a:p>
          <a:p>
            <a:r>
              <a:rPr lang="cs-CZ" sz="2800" dirty="0" err="1"/>
              <a:t>T</a:t>
            </a:r>
            <a:r>
              <a:rPr lang="cs-CZ" sz="2800" dirty="0" err="1" smtClean="0"/>
              <a:t>uesday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35177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793289" y="5733256"/>
            <a:ext cx="7027183" cy="720080"/>
          </a:xfrm>
        </p:spPr>
        <p:txBody>
          <a:bodyPr/>
          <a:lstStyle/>
          <a:p>
            <a:r>
              <a:rPr lang="cs-CZ" sz="2400" dirty="0" smtClean="0"/>
              <a:t>Doplňuj – názvy dnů.</a:t>
            </a:r>
            <a:endParaRPr lang="cs-CZ" sz="2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__  __  __  S  __  __  __</a:t>
            </a:r>
          </a:p>
          <a:p>
            <a:r>
              <a:rPr lang="cs-CZ" sz="3200" dirty="0" smtClean="0"/>
              <a:t>__  U  __  __  __  __</a:t>
            </a:r>
          </a:p>
          <a:p>
            <a:r>
              <a:rPr lang="cs-CZ" sz="3200" dirty="0" smtClean="0"/>
              <a:t>__  __  __  N  __  __  __  __  __</a:t>
            </a:r>
          </a:p>
          <a:p>
            <a:r>
              <a:rPr lang="cs-CZ" sz="3200" dirty="0" smtClean="0"/>
              <a:t>__  R  __  __  __  __</a:t>
            </a:r>
          </a:p>
          <a:p>
            <a:r>
              <a:rPr lang="cs-CZ" sz="3200" dirty="0" smtClean="0"/>
              <a:t>__  __  T  __  __  __  __  __  </a:t>
            </a:r>
          </a:p>
          <a:p>
            <a:r>
              <a:rPr lang="cs-CZ" sz="3200" dirty="0" smtClean="0"/>
              <a:t>__  O  __  __  __  __</a:t>
            </a:r>
          </a:p>
          <a:p>
            <a:r>
              <a:rPr lang="cs-CZ" sz="3200" dirty="0" smtClean="0"/>
              <a:t>__  H  __  __  __  __  __  __</a:t>
            </a:r>
            <a:br>
              <a:rPr lang="cs-CZ" sz="3200" dirty="0" smtClean="0"/>
            </a:b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64661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51720" y="5949280"/>
            <a:ext cx="6512511" cy="357976"/>
          </a:xfrm>
        </p:spPr>
        <p:txBody>
          <a:bodyPr/>
          <a:lstStyle/>
          <a:p>
            <a:r>
              <a:rPr lang="cs-CZ" sz="2400" dirty="0" smtClean="0"/>
              <a:t>ŘEŠENÍ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4929728"/>
          </a:xfrm>
        </p:spPr>
        <p:txBody>
          <a:bodyPr>
            <a:norm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ondělí - </a:t>
            </a:r>
            <a:r>
              <a:rPr lang="cs-CZ" sz="2400" dirty="0" err="1" smtClean="0"/>
              <a:t>Monday</a:t>
            </a:r>
            <a:endParaRPr lang="cs-CZ" sz="2400" dirty="0"/>
          </a:p>
          <a:p>
            <a:r>
              <a:rPr lang="cs-CZ" sz="2400" dirty="0"/>
              <a:t>t</a:t>
            </a:r>
            <a:r>
              <a:rPr lang="cs-CZ" sz="2400" dirty="0" smtClean="0"/>
              <a:t>ýden - </a:t>
            </a:r>
            <a:r>
              <a:rPr lang="cs-CZ" sz="2400" dirty="0" err="1" smtClean="0"/>
              <a:t>week</a:t>
            </a:r>
            <a:endParaRPr lang="cs-CZ" sz="2400" dirty="0"/>
          </a:p>
          <a:p>
            <a:r>
              <a:rPr lang="cs-CZ" sz="2400" dirty="0" smtClean="0"/>
              <a:t>středa - </a:t>
            </a:r>
            <a:r>
              <a:rPr lang="cs-CZ" sz="2400" dirty="0" err="1" smtClean="0"/>
              <a:t>Wednesday</a:t>
            </a:r>
            <a:endParaRPr lang="cs-CZ" sz="2400" dirty="0"/>
          </a:p>
          <a:p>
            <a:r>
              <a:rPr lang="cs-CZ" sz="2400" dirty="0" smtClean="0"/>
              <a:t>pátek - </a:t>
            </a:r>
            <a:r>
              <a:rPr lang="cs-CZ" sz="2400" dirty="0" err="1" smtClean="0"/>
              <a:t>Friday</a:t>
            </a:r>
            <a:endParaRPr lang="cs-CZ" sz="2400" dirty="0"/>
          </a:p>
          <a:p>
            <a:r>
              <a:rPr lang="cs-CZ" sz="2400" dirty="0" smtClean="0"/>
              <a:t>den - </a:t>
            </a:r>
            <a:r>
              <a:rPr lang="cs-CZ" sz="2400" dirty="0" err="1" smtClean="0"/>
              <a:t>day</a:t>
            </a:r>
            <a:endParaRPr lang="cs-CZ" sz="2400" dirty="0"/>
          </a:p>
          <a:p>
            <a:r>
              <a:rPr lang="cs-CZ" sz="2400" dirty="0" smtClean="0"/>
              <a:t>neděle - </a:t>
            </a:r>
            <a:r>
              <a:rPr lang="cs-CZ" sz="2400" dirty="0" err="1" smtClean="0"/>
              <a:t>Sunday</a:t>
            </a:r>
            <a:endParaRPr lang="cs-CZ" sz="2400" dirty="0"/>
          </a:p>
          <a:p>
            <a:r>
              <a:rPr lang="cs-CZ" sz="2400" dirty="0"/>
              <a:t>ú</a:t>
            </a:r>
            <a:r>
              <a:rPr lang="cs-CZ" sz="2400" dirty="0" smtClean="0"/>
              <a:t>terý - </a:t>
            </a:r>
            <a:r>
              <a:rPr lang="cs-CZ" sz="2400" dirty="0" err="1" smtClean="0"/>
              <a:t>Tuesday</a:t>
            </a:r>
            <a:endParaRPr lang="cs-CZ" sz="2400" dirty="0"/>
          </a:p>
          <a:p>
            <a:r>
              <a:rPr lang="cs-CZ" sz="2400" dirty="0"/>
              <a:t>s</a:t>
            </a:r>
            <a:r>
              <a:rPr lang="cs-CZ" sz="2400" dirty="0" smtClean="0"/>
              <a:t>obota - </a:t>
            </a:r>
            <a:r>
              <a:rPr lang="cs-CZ" sz="2400" dirty="0" err="1" smtClean="0"/>
              <a:t>Saturday</a:t>
            </a:r>
            <a:endParaRPr lang="cs-CZ" sz="2400" dirty="0"/>
          </a:p>
          <a:p>
            <a:r>
              <a:rPr lang="cs-CZ" sz="2400" dirty="0" smtClean="0"/>
              <a:t>čtvrtek - </a:t>
            </a:r>
            <a:r>
              <a:rPr lang="cs-CZ" sz="2400" dirty="0" err="1" smtClean="0"/>
              <a:t>Thursday</a:t>
            </a:r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26518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27584" y="731520"/>
            <a:ext cx="7200800" cy="521776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TUESDAY</a:t>
            </a:r>
          </a:p>
          <a:p>
            <a:r>
              <a:rPr lang="cs-CZ" sz="2800" dirty="0" smtClean="0"/>
              <a:t>SUNDAY</a:t>
            </a:r>
          </a:p>
          <a:p>
            <a:r>
              <a:rPr lang="cs-CZ" sz="2800" dirty="0" smtClean="0"/>
              <a:t>WEDNESDAY</a:t>
            </a:r>
          </a:p>
          <a:p>
            <a:r>
              <a:rPr lang="cs-CZ" sz="2800" dirty="0" smtClean="0"/>
              <a:t>FRIDAY</a:t>
            </a:r>
          </a:p>
          <a:p>
            <a:r>
              <a:rPr lang="cs-CZ" sz="2800" dirty="0" smtClean="0"/>
              <a:t>SATURDAY</a:t>
            </a:r>
          </a:p>
          <a:p>
            <a:r>
              <a:rPr lang="cs-CZ" sz="2800" dirty="0" smtClean="0"/>
              <a:t>MONDAY</a:t>
            </a:r>
          </a:p>
          <a:p>
            <a:r>
              <a:rPr lang="cs-CZ" sz="2800" smtClean="0"/>
              <a:t>THURSDAY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48554995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39</TotalTime>
  <Words>159</Words>
  <Application>Microsoft Office PowerPoint</Application>
  <PresentationFormat>Předvádění na obrazovce (4:3)</PresentationFormat>
  <Paragraphs>65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ZŠP a ZŠS Uherský Brod  projekt č. CZ.1.07/1.4.00/21.0961  Angličtina pro 2. stupeň Č. DUMu:  VY_22_INOVACE_28_DAYS OF THE WEEK  </vt:lpstr>
      <vt:lpstr>ANOTACE</vt:lpstr>
      <vt:lpstr>Překládej.</vt:lpstr>
      <vt:lpstr>Spojuj.</vt:lpstr>
      <vt:lpstr>Doplňuj – názvy dnů.</vt:lpstr>
      <vt:lpstr>ŘEŠENÍ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DŮM 28</dc:title>
  <dc:creator>PC-1SLG</dc:creator>
  <cp:lastModifiedBy>PC-1SLG</cp:lastModifiedBy>
  <cp:revision>7</cp:revision>
  <dcterms:created xsi:type="dcterms:W3CDTF">2012-03-06T05:25:14Z</dcterms:created>
  <dcterms:modified xsi:type="dcterms:W3CDTF">2012-06-22T05:50:19Z</dcterms:modified>
</cp:coreProperties>
</file>