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7"/>
            <a:ext cx="7772400" cy="2743944"/>
          </a:xfrm>
        </p:spPr>
        <p:txBody>
          <a:bodyPr/>
          <a:lstStyle/>
          <a:p>
            <a:pPr marL="0" indent="0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/>
              <a:t>:  </a:t>
            </a:r>
            <a:r>
              <a:rPr lang="cs-CZ" sz="2000" smtClean="0"/>
              <a:t>VY_22_INOVACE_29_Oblečení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Mgr. Renata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</a:rPr>
              <a:t>Václavíčková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361" y="44911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088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692697"/>
            <a:ext cx="7772400" cy="1080120"/>
          </a:xfrm>
        </p:spPr>
        <p:txBody>
          <a:bodyPr/>
          <a:lstStyle/>
          <a:p>
            <a:pPr algn="l"/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březnu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38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88032"/>
          </a:xfrm>
        </p:spPr>
        <p:txBody>
          <a:bodyPr/>
          <a:lstStyle/>
          <a:p>
            <a:pPr algn="l"/>
            <a:r>
              <a:rPr lang="cs-CZ" sz="2000" dirty="0" smtClean="0"/>
              <a:t>Spojuj.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SVETR</a:t>
            </a:r>
          </a:p>
          <a:p>
            <a:r>
              <a:rPr lang="cs-CZ" sz="3600" dirty="0" smtClean="0"/>
              <a:t>BUNDA</a:t>
            </a:r>
          </a:p>
          <a:p>
            <a:r>
              <a:rPr lang="cs-CZ" sz="3600" dirty="0" smtClean="0"/>
              <a:t>KOŠILE</a:t>
            </a:r>
          </a:p>
          <a:p>
            <a:r>
              <a:rPr lang="cs-CZ" sz="3600" dirty="0" smtClean="0"/>
              <a:t>TRIČKO</a:t>
            </a:r>
          </a:p>
          <a:p>
            <a:r>
              <a:rPr lang="cs-CZ" sz="3600" dirty="0" smtClean="0"/>
              <a:t>SUKNĚ</a:t>
            </a:r>
          </a:p>
          <a:p>
            <a:r>
              <a:rPr lang="cs-CZ" sz="3600" dirty="0" smtClean="0"/>
              <a:t>MIKINA</a:t>
            </a:r>
          </a:p>
          <a:p>
            <a:r>
              <a:rPr lang="cs-CZ" sz="3600" dirty="0" smtClean="0"/>
              <a:t>ČEPICE</a:t>
            </a:r>
          </a:p>
          <a:p>
            <a:r>
              <a:rPr lang="cs-CZ" sz="3600" dirty="0" smtClean="0"/>
              <a:t>ŠATY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836712"/>
            <a:ext cx="4041648" cy="528976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SHIRT</a:t>
            </a:r>
          </a:p>
          <a:p>
            <a:r>
              <a:rPr lang="cs-CZ" sz="3600" dirty="0" smtClean="0"/>
              <a:t>DRESS</a:t>
            </a:r>
          </a:p>
          <a:p>
            <a:r>
              <a:rPr lang="cs-CZ" sz="3600" dirty="0" smtClean="0"/>
              <a:t>SWEATER</a:t>
            </a:r>
          </a:p>
          <a:p>
            <a:r>
              <a:rPr lang="cs-CZ" sz="3600" dirty="0" smtClean="0"/>
              <a:t>CAP</a:t>
            </a:r>
          </a:p>
          <a:p>
            <a:r>
              <a:rPr lang="cs-CZ" sz="3600" dirty="0" smtClean="0"/>
              <a:t>SKIRT</a:t>
            </a:r>
          </a:p>
          <a:p>
            <a:r>
              <a:rPr lang="cs-CZ" sz="3600" dirty="0" smtClean="0"/>
              <a:t>SWEATSHIRT</a:t>
            </a:r>
          </a:p>
          <a:p>
            <a:r>
              <a:rPr lang="cs-CZ" sz="3600" dirty="0" smtClean="0"/>
              <a:t>T – SHIRT</a:t>
            </a:r>
          </a:p>
          <a:p>
            <a:r>
              <a:rPr lang="cs-CZ" sz="3600" dirty="0" smtClean="0"/>
              <a:t>JACKET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0022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/>
          <a:lstStyle/>
          <a:p>
            <a:pPr algn="l"/>
            <a:r>
              <a:rPr lang="cs-CZ" sz="2000" dirty="0" smtClean="0"/>
              <a:t>SPOJUJ.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PONOŽKA</a:t>
            </a:r>
          </a:p>
          <a:p>
            <a:r>
              <a:rPr lang="cs-CZ" sz="3600" dirty="0" smtClean="0"/>
              <a:t>BOTY</a:t>
            </a:r>
          </a:p>
          <a:p>
            <a:r>
              <a:rPr lang="cs-CZ" sz="3600" dirty="0" smtClean="0"/>
              <a:t>RIFLE</a:t>
            </a:r>
          </a:p>
          <a:p>
            <a:r>
              <a:rPr lang="cs-CZ" sz="3600" dirty="0" smtClean="0"/>
              <a:t>PUNČOCHÁČE</a:t>
            </a:r>
          </a:p>
          <a:p>
            <a:r>
              <a:rPr lang="cs-CZ" sz="3600" dirty="0" smtClean="0"/>
              <a:t>PONOŽKY</a:t>
            </a:r>
          </a:p>
          <a:p>
            <a:r>
              <a:rPr lang="cs-CZ" sz="3600" dirty="0" smtClean="0"/>
              <a:t>KALHOTY</a:t>
            </a:r>
          </a:p>
          <a:p>
            <a:r>
              <a:rPr lang="cs-CZ" sz="3600" dirty="0" smtClean="0"/>
              <a:t>BOTA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41648" cy="48577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JEANS</a:t>
            </a:r>
          </a:p>
          <a:p>
            <a:r>
              <a:rPr lang="cs-CZ" sz="3600" dirty="0" smtClean="0"/>
              <a:t>SHOES</a:t>
            </a:r>
          </a:p>
          <a:p>
            <a:r>
              <a:rPr lang="cs-CZ" sz="3600" dirty="0" smtClean="0"/>
              <a:t>TROUSERS</a:t>
            </a:r>
          </a:p>
          <a:p>
            <a:r>
              <a:rPr lang="cs-CZ" sz="3600" dirty="0" smtClean="0"/>
              <a:t>SOCKS</a:t>
            </a:r>
          </a:p>
          <a:p>
            <a:r>
              <a:rPr lang="cs-CZ" sz="3600" dirty="0" smtClean="0"/>
              <a:t>SHOE</a:t>
            </a:r>
          </a:p>
          <a:p>
            <a:r>
              <a:rPr lang="cs-CZ" sz="3600" dirty="0" smtClean="0"/>
              <a:t>TIGHTS</a:t>
            </a:r>
          </a:p>
          <a:p>
            <a:r>
              <a:rPr lang="cs-CZ" sz="3600" dirty="0" smtClean="0"/>
              <a:t>SOCK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0808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432048"/>
          </a:xfrm>
        </p:spPr>
        <p:txBody>
          <a:bodyPr/>
          <a:lstStyle/>
          <a:p>
            <a:pPr algn="l"/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</p:spPr>
        <p:txBody>
          <a:bodyPr>
            <a:noAutofit/>
          </a:bodyPr>
          <a:lstStyle/>
          <a:p>
            <a:r>
              <a:rPr lang="cs-CZ" sz="3600" dirty="0"/>
              <a:t>SHIRT</a:t>
            </a:r>
          </a:p>
          <a:p>
            <a:r>
              <a:rPr lang="cs-CZ" sz="3600" dirty="0"/>
              <a:t>DRESS</a:t>
            </a:r>
          </a:p>
          <a:p>
            <a:r>
              <a:rPr lang="cs-CZ" sz="3600" dirty="0"/>
              <a:t>SWEATER</a:t>
            </a:r>
          </a:p>
          <a:p>
            <a:r>
              <a:rPr lang="cs-CZ" sz="3600" dirty="0"/>
              <a:t>CAP</a:t>
            </a:r>
          </a:p>
          <a:p>
            <a:r>
              <a:rPr lang="cs-CZ" sz="3600" dirty="0"/>
              <a:t>SKIRT</a:t>
            </a:r>
          </a:p>
          <a:p>
            <a:r>
              <a:rPr lang="cs-CZ" sz="3600" dirty="0"/>
              <a:t>SWEATSHIRT</a:t>
            </a:r>
          </a:p>
          <a:p>
            <a:r>
              <a:rPr lang="cs-CZ" sz="3600" dirty="0"/>
              <a:t>T – </a:t>
            </a:r>
            <a:r>
              <a:rPr lang="cs-CZ" sz="3600" dirty="0" smtClean="0"/>
              <a:t>SHIRT</a:t>
            </a:r>
          </a:p>
          <a:p>
            <a:r>
              <a:rPr lang="cs-CZ" sz="3600" dirty="0" smtClean="0"/>
              <a:t>JACKET</a:t>
            </a:r>
            <a:endParaRPr lang="cs-CZ" sz="3600" dirty="0"/>
          </a:p>
          <a:p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908720"/>
            <a:ext cx="4041648" cy="5217760"/>
          </a:xfrm>
        </p:spPr>
        <p:txBody>
          <a:bodyPr>
            <a:noAutofit/>
          </a:bodyPr>
          <a:lstStyle/>
          <a:p>
            <a:r>
              <a:rPr lang="cs-CZ" sz="3600" dirty="0" smtClean="0"/>
              <a:t>KOŠILE</a:t>
            </a:r>
          </a:p>
          <a:p>
            <a:r>
              <a:rPr lang="cs-CZ" sz="3600" dirty="0" smtClean="0"/>
              <a:t>ŠATY</a:t>
            </a:r>
          </a:p>
          <a:p>
            <a:r>
              <a:rPr lang="cs-CZ" sz="3600" dirty="0" smtClean="0"/>
              <a:t>SVETR</a:t>
            </a:r>
          </a:p>
          <a:p>
            <a:r>
              <a:rPr lang="cs-CZ" sz="3600" dirty="0" smtClean="0"/>
              <a:t>ČEPICE</a:t>
            </a:r>
          </a:p>
          <a:p>
            <a:r>
              <a:rPr lang="cs-CZ" sz="3600" dirty="0" smtClean="0"/>
              <a:t>SUKNĚ</a:t>
            </a:r>
          </a:p>
          <a:p>
            <a:r>
              <a:rPr lang="cs-CZ" sz="3600" dirty="0" smtClean="0"/>
              <a:t>MIKINA</a:t>
            </a:r>
          </a:p>
          <a:p>
            <a:r>
              <a:rPr lang="cs-CZ" sz="3600" dirty="0" smtClean="0"/>
              <a:t>TRIČKO</a:t>
            </a:r>
          </a:p>
          <a:p>
            <a:r>
              <a:rPr lang="cs-CZ" sz="3600" dirty="0" smtClean="0"/>
              <a:t>BUNDA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4097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/>
          <a:lstStyle/>
          <a:p>
            <a:pPr algn="l"/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SOCK</a:t>
            </a:r>
          </a:p>
          <a:p>
            <a:r>
              <a:rPr lang="cs-CZ" sz="3600" dirty="0" smtClean="0"/>
              <a:t>SHOES</a:t>
            </a:r>
          </a:p>
          <a:p>
            <a:r>
              <a:rPr lang="cs-CZ" sz="3600" dirty="0" smtClean="0"/>
              <a:t>JEANS</a:t>
            </a:r>
          </a:p>
          <a:p>
            <a:r>
              <a:rPr lang="cs-CZ" sz="3600" dirty="0" smtClean="0"/>
              <a:t>TIGHTS</a:t>
            </a:r>
          </a:p>
          <a:p>
            <a:r>
              <a:rPr lang="cs-CZ" sz="3600" dirty="0" smtClean="0"/>
              <a:t>SOCKS</a:t>
            </a:r>
          </a:p>
          <a:p>
            <a:r>
              <a:rPr lang="cs-CZ" sz="3600" dirty="0" smtClean="0"/>
              <a:t>TROUSERS</a:t>
            </a:r>
          </a:p>
          <a:p>
            <a:r>
              <a:rPr lang="cs-CZ" sz="3600" dirty="0" smtClean="0"/>
              <a:t>SHOE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124744"/>
            <a:ext cx="4041648" cy="5001736"/>
          </a:xfrm>
        </p:spPr>
        <p:txBody>
          <a:bodyPr>
            <a:normAutofit/>
          </a:bodyPr>
          <a:lstStyle/>
          <a:p>
            <a:r>
              <a:rPr lang="cs-CZ" sz="3600" dirty="0"/>
              <a:t>PONOŽKA</a:t>
            </a:r>
          </a:p>
          <a:p>
            <a:r>
              <a:rPr lang="cs-CZ" sz="3600" dirty="0"/>
              <a:t>BOTY</a:t>
            </a:r>
          </a:p>
          <a:p>
            <a:r>
              <a:rPr lang="cs-CZ" sz="3600" dirty="0"/>
              <a:t>RIFLE</a:t>
            </a:r>
          </a:p>
          <a:p>
            <a:r>
              <a:rPr lang="cs-CZ" sz="3600" dirty="0"/>
              <a:t>PUNČOCHÁČE</a:t>
            </a:r>
          </a:p>
          <a:p>
            <a:r>
              <a:rPr lang="cs-CZ" sz="3600" dirty="0"/>
              <a:t>PONOŽKY</a:t>
            </a:r>
          </a:p>
          <a:p>
            <a:r>
              <a:rPr lang="cs-CZ" sz="3600" dirty="0"/>
              <a:t>KALHOTY</a:t>
            </a:r>
          </a:p>
          <a:p>
            <a:r>
              <a:rPr lang="cs-CZ" sz="3600" dirty="0"/>
              <a:t>BOTA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40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/>
          <a:lstStyle/>
          <a:p>
            <a:pPr algn="l"/>
            <a:r>
              <a:rPr lang="cs-CZ" sz="2400" dirty="0" smtClean="0"/>
              <a:t>Vypiš názvy oblečení, které nosíme na: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692696"/>
            <a:ext cx="4040188" cy="504056"/>
          </a:xfrm>
        </p:spPr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orní části těla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8200" y="692696"/>
            <a:ext cx="4041775" cy="504056"/>
          </a:xfrm>
        </p:spPr>
        <p:txBody>
          <a:bodyPr/>
          <a:lstStyle/>
          <a:p>
            <a:r>
              <a:rPr lang="cs-CZ" dirty="0" smtClean="0"/>
              <a:t>spodní části těla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457200" y="1916832"/>
            <a:ext cx="4041648" cy="4209648"/>
          </a:xfrm>
        </p:spPr>
        <p:txBody>
          <a:bodyPr/>
          <a:lstStyle/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……………………………</a:t>
            </a:r>
          </a:p>
          <a:p>
            <a:r>
              <a:rPr lang="cs-CZ" dirty="0" smtClean="0"/>
              <a:t>…………………………....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72584" y="1916832"/>
            <a:ext cx="4041648" cy="4209203"/>
          </a:xfrm>
        </p:spPr>
        <p:txBody>
          <a:bodyPr/>
          <a:lstStyle/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……………………………</a:t>
            </a:r>
          </a:p>
          <a:p>
            <a:r>
              <a:rPr lang="cs-CZ" dirty="0"/>
              <a:t>…………………………....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8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216024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SHIRT - KOŠILE</a:t>
            </a:r>
            <a:endParaRPr lang="cs-CZ" dirty="0"/>
          </a:p>
          <a:p>
            <a:r>
              <a:rPr lang="cs-CZ" dirty="0" smtClean="0"/>
              <a:t>DRESS - ŠATY</a:t>
            </a:r>
            <a:endParaRPr lang="cs-CZ" dirty="0"/>
          </a:p>
          <a:p>
            <a:r>
              <a:rPr lang="cs-CZ" dirty="0" smtClean="0"/>
              <a:t>SWEATER - SVETR</a:t>
            </a:r>
            <a:endParaRPr lang="cs-CZ" dirty="0"/>
          </a:p>
          <a:p>
            <a:r>
              <a:rPr lang="cs-CZ" dirty="0" smtClean="0"/>
              <a:t>CAP - ČEPICE</a:t>
            </a:r>
            <a:endParaRPr lang="cs-CZ" dirty="0"/>
          </a:p>
          <a:p>
            <a:r>
              <a:rPr lang="cs-CZ" dirty="0" smtClean="0"/>
              <a:t>SKIRT - SUKNĚ</a:t>
            </a:r>
            <a:endParaRPr lang="cs-CZ" dirty="0"/>
          </a:p>
          <a:p>
            <a:r>
              <a:rPr lang="cs-CZ" dirty="0" smtClean="0"/>
              <a:t>SWEATSHIRT - MIKINA </a:t>
            </a:r>
            <a:endParaRPr lang="cs-CZ" dirty="0"/>
          </a:p>
          <a:p>
            <a:r>
              <a:rPr lang="cs-CZ" dirty="0"/>
              <a:t>T – </a:t>
            </a:r>
            <a:r>
              <a:rPr lang="cs-CZ" dirty="0" smtClean="0"/>
              <a:t>SHIRT - TRIČKO</a:t>
            </a:r>
            <a:endParaRPr lang="cs-CZ" dirty="0"/>
          </a:p>
          <a:p>
            <a:r>
              <a:rPr lang="cs-CZ" dirty="0" smtClean="0"/>
              <a:t>JACKET - BUNDA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78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JEANS - RIFLE</a:t>
            </a:r>
            <a:endParaRPr lang="cs-CZ" dirty="0"/>
          </a:p>
          <a:p>
            <a:r>
              <a:rPr lang="cs-CZ" dirty="0" smtClean="0"/>
              <a:t>SHOES - BOTY</a:t>
            </a:r>
            <a:endParaRPr lang="cs-CZ" dirty="0"/>
          </a:p>
          <a:p>
            <a:r>
              <a:rPr lang="cs-CZ" dirty="0" smtClean="0"/>
              <a:t>TROUSERS - KALHOTY</a:t>
            </a:r>
            <a:endParaRPr lang="cs-CZ" dirty="0"/>
          </a:p>
          <a:p>
            <a:r>
              <a:rPr lang="cs-CZ" dirty="0" smtClean="0"/>
              <a:t>SOCKS - PONOŽKY</a:t>
            </a:r>
            <a:endParaRPr lang="cs-CZ" dirty="0"/>
          </a:p>
          <a:p>
            <a:r>
              <a:rPr lang="cs-CZ" dirty="0" smtClean="0"/>
              <a:t>SHOE - BOTA</a:t>
            </a:r>
            <a:endParaRPr lang="cs-CZ" dirty="0"/>
          </a:p>
          <a:p>
            <a:r>
              <a:rPr lang="cs-CZ" dirty="0" smtClean="0"/>
              <a:t>TIGHTS - PUNČOCHÁČE</a:t>
            </a:r>
            <a:endParaRPr lang="cs-CZ" dirty="0"/>
          </a:p>
          <a:p>
            <a:r>
              <a:rPr lang="cs-CZ" smtClean="0"/>
              <a:t>SOCK - PONOŽKA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550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404664"/>
            <a:ext cx="4040188" cy="720080"/>
          </a:xfrm>
        </p:spPr>
        <p:txBody>
          <a:bodyPr/>
          <a:lstStyle/>
          <a:p>
            <a:r>
              <a:rPr lang="cs-CZ" dirty="0" smtClean="0"/>
              <a:t>horní část </a:t>
            </a:r>
            <a:r>
              <a:rPr lang="cs-CZ" dirty="0"/>
              <a:t>těla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8200" y="404664"/>
            <a:ext cx="4041775" cy="720080"/>
          </a:xfrm>
        </p:spPr>
        <p:txBody>
          <a:bodyPr/>
          <a:lstStyle/>
          <a:p>
            <a:r>
              <a:rPr lang="cs-CZ" dirty="0"/>
              <a:t>spodní </a:t>
            </a:r>
            <a:r>
              <a:rPr lang="cs-CZ" dirty="0" smtClean="0"/>
              <a:t>část </a:t>
            </a:r>
            <a:r>
              <a:rPr lang="cs-CZ" dirty="0"/>
              <a:t>těla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980728"/>
            <a:ext cx="4041648" cy="5145752"/>
          </a:xfrm>
        </p:spPr>
        <p:txBody>
          <a:bodyPr/>
          <a:lstStyle/>
          <a:p>
            <a:r>
              <a:rPr lang="cs-CZ" dirty="0"/>
              <a:t>SHIRT</a:t>
            </a:r>
          </a:p>
          <a:p>
            <a:r>
              <a:rPr lang="cs-CZ" dirty="0"/>
              <a:t>DRESS</a:t>
            </a:r>
          </a:p>
          <a:p>
            <a:r>
              <a:rPr lang="cs-CZ" dirty="0"/>
              <a:t>SWEATER</a:t>
            </a:r>
          </a:p>
          <a:p>
            <a:r>
              <a:rPr lang="cs-CZ" dirty="0"/>
              <a:t>CAP</a:t>
            </a:r>
          </a:p>
          <a:p>
            <a:r>
              <a:rPr lang="cs-CZ" dirty="0"/>
              <a:t>SKIRT</a:t>
            </a:r>
          </a:p>
          <a:p>
            <a:r>
              <a:rPr lang="cs-CZ" dirty="0"/>
              <a:t>SWEATSHIRT</a:t>
            </a:r>
          </a:p>
          <a:p>
            <a:r>
              <a:rPr lang="cs-CZ" dirty="0"/>
              <a:t>T – SHIRT</a:t>
            </a:r>
          </a:p>
          <a:p>
            <a:r>
              <a:rPr lang="cs-CZ" dirty="0"/>
              <a:t>JACKET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788024" y="980728"/>
            <a:ext cx="4041648" cy="3913187"/>
          </a:xfrm>
        </p:spPr>
        <p:txBody>
          <a:bodyPr/>
          <a:lstStyle/>
          <a:p>
            <a:r>
              <a:rPr lang="cs-CZ" dirty="0"/>
              <a:t>JEANS</a:t>
            </a:r>
          </a:p>
          <a:p>
            <a:r>
              <a:rPr lang="cs-CZ" dirty="0"/>
              <a:t>SHOES</a:t>
            </a:r>
          </a:p>
          <a:p>
            <a:r>
              <a:rPr lang="cs-CZ" dirty="0"/>
              <a:t>TROUSERS</a:t>
            </a:r>
          </a:p>
          <a:p>
            <a:r>
              <a:rPr lang="cs-CZ" dirty="0"/>
              <a:t>SOCKS</a:t>
            </a:r>
          </a:p>
          <a:p>
            <a:r>
              <a:rPr lang="cs-CZ" dirty="0"/>
              <a:t>SHOE</a:t>
            </a:r>
          </a:p>
          <a:p>
            <a:r>
              <a:rPr lang="cs-CZ" dirty="0"/>
              <a:t>TIGHTS</a:t>
            </a:r>
          </a:p>
          <a:p>
            <a:r>
              <a:rPr lang="cs-CZ" dirty="0"/>
              <a:t>SOCK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5106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193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ZŠP a ZŠS Uherský Brod  projekt č. CZ.1.07/1.4.00/21.0961  Angličtina pro 2. stupeň Č. DUMu:  VY_22_INOVACE_29_Oblečení </vt:lpstr>
      <vt:lpstr>Anotace: Prezentace slouží k procvičení slovní zásoby.                  Je určena žákům 8. ročníku.                  VM byl vytvořen v březnu 2012.</vt:lpstr>
      <vt:lpstr>Spojuj.</vt:lpstr>
      <vt:lpstr>SPOJUJ.</vt:lpstr>
      <vt:lpstr>PŘEKLÁDEJ.</vt:lpstr>
      <vt:lpstr>Překládej.</vt:lpstr>
      <vt:lpstr>Vypiš názvy oblečení, které nosíme na: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29 clothes</dc:title>
  <dc:creator>PC-1SLG</dc:creator>
  <cp:lastModifiedBy>PC-1SLG</cp:lastModifiedBy>
  <cp:revision>11</cp:revision>
  <dcterms:created xsi:type="dcterms:W3CDTF">2012-03-06T05:56:06Z</dcterms:created>
  <dcterms:modified xsi:type="dcterms:W3CDTF">2012-06-22T05:50:46Z</dcterms:modified>
</cp:coreProperties>
</file>