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cxnSp>
        <p:nvCxnSpPr>
          <p:cNvPr id="8" name="Přímá spojnice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ál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cxnSp>
        <p:nvCxnSpPr>
          <p:cNvPr id="7" name="Přímá spojnice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cxnSp>
        <p:nvCxnSpPr>
          <p:cNvPr id="10" name="Přímá spojnice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57200" y="1916832"/>
            <a:ext cx="8305800" cy="2925972"/>
          </a:xfrm>
        </p:spPr>
        <p:txBody>
          <a:bodyPr/>
          <a:lstStyle/>
          <a:p>
            <a:r>
              <a:rPr lang="cs-CZ" sz="2400" dirty="0"/>
              <a:t>ZŠP a ZŠS Uherský Brod</a:t>
            </a:r>
          </a:p>
          <a:p>
            <a:r>
              <a:rPr lang="cs-CZ" sz="2400" dirty="0"/>
              <a:t> projekt č. CZ.1.07/1.4.00/21.0961</a:t>
            </a:r>
          </a:p>
          <a:p>
            <a:endParaRPr lang="cs-CZ" sz="2400" dirty="0" smtClean="0"/>
          </a:p>
          <a:p>
            <a:endParaRPr lang="cs-CZ" sz="2400" dirty="0"/>
          </a:p>
          <a:p>
            <a:r>
              <a:rPr lang="cs-CZ" sz="2400" dirty="0"/>
              <a:t>Angličtina pro 2. stupeň</a:t>
            </a:r>
          </a:p>
          <a:p>
            <a:r>
              <a:rPr lang="cs-CZ" sz="2000" dirty="0"/>
              <a:t>Č. </a:t>
            </a:r>
            <a:r>
              <a:rPr lang="cs-CZ" sz="2000" dirty="0" err="1"/>
              <a:t>DUMu</a:t>
            </a:r>
            <a:r>
              <a:rPr lang="cs-CZ" sz="2000" dirty="0"/>
              <a:t>:  </a:t>
            </a:r>
            <a:r>
              <a:rPr lang="cs-CZ" sz="2000" dirty="0" smtClean="0"/>
              <a:t>VY_22_INOVACE_31_MONTHS</a:t>
            </a:r>
            <a:endParaRPr lang="cs-CZ" sz="2400" dirty="0"/>
          </a:p>
          <a:p>
            <a:endParaRPr lang="cs-CZ" dirty="0"/>
          </a:p>
          <a:p>
            <a:endParaRPr lang="cs-CZ" dirty="0"/>
          </a:p>
          <a:p>
            <a:r>
              <a:rPr lang="cs-CZ" sz="2400" dirty="0"/>
              <a:t>Autor: </a:t>
            </a:r>
            <a:r>
              <a:rPr lang="cs-CZ" sz="2400" smtClean="0"/>
              <a:t>Mgr. Renata </a:t>
            </a:r>
            <a:r>
              <a:rPr lang="cs-CZ" sz="2400" dirty="0" err="1"/>
              <a:t>Václavíčková</a:t>
            </a:r>
            <a:endParaRPr lang="cs-CZ" sz="2400" dirty="0"/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5920" y="404664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43083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368152"/>
          </a:xfrm>
        </p:spPr>
        <p:txBody>
          <a:bodyPr>
            <a:normAutofit fontScale="90000"/>
          </a:bodyPr>
          <a:lstStyle/>
          <a:p>
            <a:r>
              <a:rPr lang="cs-CZ" sz="2700" dirty="0" smtClean="0"/>
              <a:t>Anotace:</a:t>
            </a:r>
            <a:r>
              <a:rPr lang="cs-CZ" sz="2400" dirty="0" smtClean="0"/>
              <a:t> </a:t>
            </a:r>
            <a:r>
              <a:rPr lang="cs-CZ" sz="2700" dirty="0" smtClean="0"/>
              <a:t>Prezentace  slouží  k procvičení dané slovní zásoby.</a:t>
            </a:r>
            <a:br>
              <a:rPr lang="cs-CZ" sz="2700" dirty="0" smtClean="0"/>
            </a:br>
            <a:r>
              <a:rPr lang="cs-CZ" sz="2700" dirty="0"/>
              <a:t> </a:t>
            </a:r>
            <a:r>
              <a:rPr lang="cs-CZ" sz="2700" dirty="0" smtClean="0"/>
              <a:t>                 Je určena žákům 7. ročníku.</a:t>
            </a:r>
            <a:br>
              <a:rPr lang="cs-CZ" sz="2700" dirty="0" smtClean="0"/>
            </a:br>
            <a:r>
              <a:rPr lang="cs-CZ" sz="2700" dirty="0"/>
              <a:t> </a:t>
            </a:r>
            <a:r>
              <a:rPr lang="cs-CZ" sz="2700" dirty="0" smtClean="0"/>
              <a:t>                 VM byl vytvořen v březnu 2012.</a:t>
            </a:r>
            <a:endParaRPr lang="cs-CZ" sz="2700" dirty="0"/>
          </a:p>
        </p:txBody>
      </p:sp>
    </p:spTree>
    <p:extLst>
      <p:ext uri="{BB962C8B-B14F-4D97-AF65-F5344CB8AC3E}">
        <p14:creationId xmlns:p14="http://schemas.microsoft.com/office/powerpoint/2010/main" val="1863590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12304"/>
          </a:xfrm>
        </p:spPr>
        <p:txBody>
          <a:bodyPr>
            <a:normAutofit/>
          </a:bodyPr>
          <a:lstStyle/>
          <a:p>
            <a:pPr algn="ctr"/>
            <a:r>
              <a:rPr lang="cs-CZ" sz="2400" dirty="0" smtClean="0"/>
              <a:t>MĚSÍCE = MONTHS</a:t>
            </a:r>
            <a:endParaRPr lang="cs-CZ" sz="24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124744"/>
            <a:ext cx="4059936" cy="5472608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LEDEN</a:t>
            </a:r>
          </a:p>
          <a:p>
            <a:r>
              <a:rPr lang="cs-CZ" dirty="0" smtClean="0"/>
              <a:t>ÚNOR</a:t>
            </a:r>
          </a:p>
          <a:p>
            <a:r>
              <a:rPr lang="cs-CZ" dirty="0" smtClean="0"/>
              <a:t>BŘEZEN</a:t>
            </a:r>
          </a:p>
          <a:p>
            <a:r>
              <a:rPr lang="cs-CZ" dirty="0" smtClean="0"/>
              <a:t>DUBEN</a:t>
            </a:r>
          </a:p>
          <a:p>
            <a:r>
              <a:rPr lang="cs-CZ" dirty="0" smtClean="0"/>
              <a:t>KVĚTEN</a:t>
            </a:r>
          </a:p>
          <a:p>
            <a:r>
              <a:rPr lang="cs-CZ" dirty="0" smtClean="0"/>
              <a:t>ČERVEN</a:t>
            </a:r>
          </a:p>
          <a:p>
            <a:r>
              <a:rPr lang="cs-CZ" dirty="0" smtClean="0"/>
              <a:t>ČERVENEC</a:t>
            </a:r>
          </a:p>
          <a:p>
            <a:r>
              <a:rPr lang="cs-CZ" dirty="0" smtClean="0"/>
              <a:t>SRPEN</a:t>
            </a:r>
          </a:p>
          <a:p>
            <a:r>
              <a:rPr lang="cs-CZ" dirty="0" smtClean="0"/>
              <a:t>ZÁŘÍ</a:t>
            </a:r>
          </a:p>
          <a:p>
            <a:r>
              <a:rPr lang="cs-CZ" dirty="0" smtClean="0"/>
              <a:t>ŘÍJEN</a:t>
            </a:r>
          </a:p>
          <a:p>
            <a:r>
              <a:rPr lang="cs-CZ" dirty="0" smtClean="0"/>
              <a:t>LISTOPAD</a:t>
            </a:r>
          </a:p>
          <a:p>
            <a:r>
              <a:rPr lang="cs-CZ" dirty="0" smtClean="0"/>
              <a:t>PROSINEC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4648200" y="1124744"/>
            <a:ext cx="4059936" cy="4971256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JANUARY</a:t>
            </a:r>
          </a:p>
          <a:p>
            <a:r>
              <a:rPr lang="cs-CZ" dirty="0" smtClean="0"/>
              <a:t>FEBRUARY</a:t>
            </a:r>
          </a:p>
          <a:p>
            <a:r>
              <a:rPr lang="cs-CZ" dirty="0" smtClean="0"/>
              <a:t>MARCH</a:t>
            </a:r>
          </a:p>
          <a:p>
            <a:r>
              <a:rPr lang="cs-CZ" dirty="0" smtClean="0"/>
              <a:t>APRIL</a:t>
            </a:r>
          </a:p>
          <a:p>
            <a:r>
              <a:rPr lang="cs-CZ" dirty="0" smtClean="0"/>
              <a:t>MAY</a:t>
            </a:r>
          </a:p>
          <a:p>
            <a:r>
              <a:rPr lang="cs-CZ" dirty="0" smtClean="0"/>
              <a:t>JUNE</a:t>
            </a:r>
          </a:p>
          <a:p>
            <a:r>
              <a:rPr lang="cs-CZ" dirty="0" smtClean="0"/>
              <a:t>JULY</a:t>
            </a:r>
          </a:p>
          <a:p>
            <a:r>
              <a:rPr lang="cs-CZ" dirty="0" smtClean="0"/>
              <a:t>AUGUST</a:t>
            </a:r>
          </a:p>
          <a:p>
            <a:r>
              <a:rPr lang="cs-CZ" dirty="0" smtClean="0"/>
              <a:t>SEPTEMBER</a:t>
            </a:r>
          </a:p>
          <a:p>
            <a:r>
              <a:rPr lang="cs-CZ" dirty="0" smtClean="0"/>
              <a:t>OCTOBER</a:t>
            </a:r>
          </a:p>
          <a:p>
            <a:r>
              <a:rPr lang="cs-CZ" dirty="0" smtClean="0"/>
              <a:t>NOVEMBER</a:t>
            </a:r>
          </a:p>
          <a:p>
            <a:r>
              <a:rPr lang="cs-CZ" dirty="0" smtClean="0"/>
              <a:t>DECEMBER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96942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540296"/>
          </a:xfrm>
        </p:spPr>
        <p:txBody>
          <a:bodyPr>
            <a:normAutofit/>
          </a:bodyPr>
          <a:lstStyle/>
          <a:p>
            <a:r>
              <a:rPr lang="cs-CZ" sz="2400" dirty="0" smtClean="0"/>
              <a:t>SPOJUJ.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764704"/>
            <a:ext cx="4059936" cy="5832648"/>
          </a:xfrm>
        </p:spPr>
        <p:txBody>
          <a:bodyPr/>
          <a:lstStyle/>
          <a:p>
            <a:r>
              <a:rPr lang="cs-CZ" dirty="0" err="1" smtClean="0"/>
              <a:t>October</a:t>
            </a:r>
            <a:endParaRPr lang="cs-CZ" dirty="0" smtClean="0"/>
          </a:p>
          <a:p>
            <a:r>
              <a:rPr lang="cs-CZ" dirty="0" err="1" smtClean="0"/>
              <a:t>February</a:t>
            </a:r>
            <a:endParaRPr lang="cs-CZ" dirty="0" smtClean="0"/>
          </a:p>
          <a:p>
            <a:r>
              <a:rPr lang="cs-CZ" dirty="0" smtClean="0"/>
              <a:t>June</a:t>
            </a:r>
          </a:p>
          <a:p>
            <a:r>
              <a:rPr lang="cs-CZ" dirty="0" err="1" smtClean="0"/>
              <a:t>September</a:t>
            </a:r>
            <a:endParaRPr lang="cs-CZ" dirty="0" smtClean="0"/>
          </a:p>
          <a:p>
            <a:r>
              <a:rPr lang="cs-CZ" dirty="0" err="1" smtClean="0"/>
              <a:t>December</a:t>
            </a:r>
            <a:endParaRPr lang="cs-CZ" dirty="0" smtClean="0"/>
          </a:p>
          <a:p>
            <a:r>
              <a:rPr lang="cs-CZ" dirty="0" err="1" smtClean="0"/>
              <a:t>March</a:t>
            </a:r>
            <a:endParaRPr lang="cs-CZ" dirty="0" smtClean="0"/>
          </a:p>
          <a:p>
            <a:r>
              <a:rPr lang="cs-CZ" dirty="0" smtClean="0"/>
              <a:t>May</a:t>
            </a:r>
          </a:p>
          <a:p>
            <a:r>
              <a:rPr lang="cs-CZ" dirty="0" err="1" smtClean="0"/>
              <a:t>January</a:t>
            </a:r>
            <a:endParaRPr lang="cs-CZ" dirty="0" smtClean="0"/>
          </a:p>
          <a:p>
            <a:r>
              <a:rPr lang="cs-CZ" dirty="0" err="1" smtClean="0"/>
              <a:t>November</a:t>
            </a:r>
            <a:endParaRPr lang="cs-CZ" dirty="0" smtClean="0"/>
          </a:p>
          <a:p>
            <a:r>
              <a:rPr lang="cs-CZ" dirty="0" smtClean="0"/>
              <a:t>July</a:t>
            </a:r>
          </a:p>
          <a:p>
            <a:r>
              <a:rPr lang="cs-CZ" dirty="0" err="1" smtClean="0"/>
              <a:t>April</a:t>
            </a:r>
            <a:endParaRPr lang="cs-CZ" dirty="0" smtClean="0"/>
          </a:p>
          <a:p>
            <a:r>
              <a:rPr lang="cs-CZ" dirty="0" smtClean="0"/>
              <a:t>August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764704"/>
            <a:ext cx="4059936" cy="5760640"/>
          </a:xfrm>
        </p:spPr>
        <p:txBody>
          <a:bodyPr/>
          <a:lstStyle/>
          <a:p>
            <a:r>
              <a:rPr lang="cs-CZ" dirty="0" smtClean="0"/>
              <a:t>září</a:t>
            </a:r>
          </a:p>
          <a:p>
            <a:r>
              <a:rPr lang="cs-CZ" dirty="0" smtClean="0"/>
              <a:t>leden</a:t>
            </a:r>
          </a:p>
          <a:p>
            <a:r>
              <a:rPr lang="cs-CZ" dirty="0"/>
              <a:t>ř</a:t>
            </a:r>
            <a:r>
              <a:rPr lang="cs-CZ" dirty="0" smtClean="0"/>
              <a:t>íjen</a:t>
            </a:r>
          </a:p>
          <a:p>
            <a:r>
              <a:rPr lang="cs-CZ" dirty="0" smtClean="0"/>
              <a:t>srpen</a:t>
            </a:r>
          </a:p>
          <a:p>
            <a:r>
              <a:rPr lang="cs-CZ" dirty="0" smtClean="0"/>
              <a:t>květen</a:t>
            </a:r>
          </a:p>
          <a:p>
            <a:r>
              <a:rPr lang="cs-CZ" dirty="0" smtClean="0"/>
              <a:t>únor</a:t>
            </a:r>
          </a:p>
          <a:p>
            <a:r>
              <a:rPr lang="cs-CZ" dirty="0" smtClean="0"/>
              <a:t>červenec</a:t>
            </a:r>
          </a:p>
          <a:p>
            <a:r>
              <a:rPr lang="cs-CZ" dirty="0" smtClean="0"/>
              <a:t>březen</a:t>
            </a:r>
          </a:p>
          <a:p>
            <a:r>
              <a:rPr lang="cs-CZ" dirty="0" smtClean="0"/>
              <a:t>prosinec</a:t>
            </a:r>
          </a:p>
          <a:p>
            <a:r>
              <a:rPr lang="cs-CZ" dirty="0" smtClean="0"/>
              <a:t>duben</a:t>
            </a:r>
          </a:p>
          <a:p>
            <a:r>
              <a:rPr lang="cs-CZ" dirty="0" smtClean="0"/>
              <a:t>listopad</a:t>
            </a:r>
          </a:p>
          <a:p>
            <a:r>
              <a:rPr lang="cs-CZ" dirty="0" smtClean="0"/>
              <a:t>červen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4397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540296"/>
          </a:xfrm>
        </p:spPr>
        <p:txBody>
          <a:bodyPr>
            <a:normAutofit/>
          </a:bodyPr>
          <a:lstStyle/>
          <a:p>
            <a:r>
              <a:rPr lang="cs-CZ" sz="2000" dirty="0" smtClean="0"/>
              <a:t>PŘIŘAĎ MĚSÍCE K ROČNÍMU OBDOBÍ.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764704"/>
            <a:ext cx="4059936" cy="5331296"/>
          </a:xfrm>
        </p:spPr>
        <p:txBody>
          <a:bodyPr>
            <a:normAutofit fontScale="92500" lnSpcReduction="10000"/>
          </a:bodyPr>
          <a:lstStyle/>
          <a:p>
            <a:r>
              <a:rPr lang="cs-CZ" sz="3900" dirty="0" smtClean="0"/>
              <a:t>SPRING</a:t>
            </a:r>
          </a:p>
          <a:p>
            <a:endParaRPr lang="cs-CZ" dirty="0"/>
          </a:p>
          <a:p>
            <a:endParaRPr lang="cs-CZ" sz="3600" dirty="0" smtClean="0"/>
          </a:p>
          <a:p>
            <a:r>
              <a:rPr lang="cs-CZ" sz="3600" dirty="0" smtClean="0"/>
              <a:t>SUMMER</a:t>
            </a:r>
          </a:p>
          <a:p>
            <a:endParaRPr lang="cs-CZ" sz="3600" dirty="0" smtClean="0"/>
          </a:p>
          <a:p>
            <a:endParaRPr lang="cs-CZ" sz="3600" dirty="0"/>
          </a:p>
          <a:p>
            <a:r>
              <a:rPr lang="cs-CZ" sz="3600" dirty="0" smtClean="0"/>
              <a:t>AUTUMN</a:t>
            </a:r>
          </a:p>
          <a:p>
            <a:endParaRPr lang="cs-CZ" sz="3600" dirty="0" smtClean="0"/>
          </a:p>
          <a:p>
            <a:endParaRPr lang="cs-CZ" sz="3600" dirty="0"/>
          </a:p>
          <a:p>
            <a:r>
              <a:rPr lang="cs-CZ" sz="3600" dirty="0" smtClean="0"/>
              <a:t>WINTER</a:t>
            </a:r>
            <a:endParaRPr lang="cs-CZ" sz="36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548680"/>
            <a:ext cx="4059936" cy="5547320"/>
          </a:xfrm>
        </p:spPr>
        <p:txBody>
          <a:bodyPr>
            <a:noAutofit/>
          </a:bodyPr>
          <a:lstStyle/>
          <a:p>
            <a:r>
              <a:rPr lang="cs-CZ" sz="2800" dirty="0" err="1"/>
              <a:t>October</a:t>
            </a:r>
            <a:endParaRPr lang="cs-CZ" sz="2800" dirty="0"/>
          </a:p>
          <a:p>
            <a:r>
              <a:rPr lang="cs-CZ" sz="2800" dirty="0" err="1"/>
              <a:t>February</a:t>
            </a:r>
            <a:endParaRPr lang="cs-CZ" sz="2800" dirty="0"/>
          </a:p>
          <a:p>
            <a:r>
              <a:rPr lang="cs-CZ" sz="2800" dirty="0"/>
              <a:t>June</a:t>
            </a:r>
          </a:p>
          <a:p>
            <a:r>
              <a:rPr lang="cs-CZ" sz="2800" dirty="0" err="1"/>
              <a:t>September</a:t>
            </a:r>
            <a:endParaRPr lang="cs-CZ" sz="2800" dirty="0"/>
          </a:p>
          <a:p>
            <a:r>
              <a:rPr lang="cs-CZ" sz="2800" dirty="0" err="1"/>
              <a:t>December</a:t>
            </a:r>
            <a:endParaRPr lang="cs-CZ" sz="2800" dirty="0"/>
          </a:p>
          <a:p>
            <a:r>
              <a:rPr lang="cs-CZ" sz="2800" dirty="0" err="1"/>
              <a:t>March</a:t>
            </a:r>
            <a:endParaRPr lang="cs-CZ" sz="2800" dirty="0"/>
          </a:p>
          <a:p>
            <a:r>
              <a:rPr lang="cs-CZ" sz="2800" dirty="0"/>
              <a:t>May</a:t>
            </a:r>
          </a:p>
          <a:p>
            <a:r>
              <a:rPr lang="cs-CZ" sz="2800" dirty="0" err="1"/>
              <a:t>January</a:t>
            </a:r>
            <a:endParaRPr lang="cs-CZ" sz="2800" dirty="0"/>
          </a:p>
          <a:p>
            <a:r>
              <a:rPr lang="cs-CZ" sz="2800" dirty="0" err="1"/>
              <a:t>November</a:t>
            </a:r>
            <a:endParaRPr lang="cs-CZ" sz="2800" dirty="0"/>
          </a:p>
          <a:p>
            <a:r>
              <a:rPr lang="cs-CZ" sz="2800" dirty="0"/>
              <a:t>July</a:t>
            </a:r>
          </a:p>
          <a:p>
            <a:r>
              <a:rPr lang="cs-CZ" sz="2800" dirty="0" err="1"/>
              <a:t>April</a:t>
            </a:r>
            <a:endParaRPr lang="cs-CZ" sz="2800" dirty="0"/>
          </a:p>
          <a:p>
            <a:r>
              <a:rPr lang="cs-CZ" sz="2800" dirty="0"/>
              <a:t>August</a:t>
            </a:r>
          </a:p>
        </p:txBody>
      </p:sp>
    </p:spTree>
    <p:extLst>
      <p:ext uri="{BB962C8B-B14F-4D97-AF65-F5344CB8AC3E}">
        <p14:creationId xmlns:p14="http://schemas.microsoft.com/office/powerpoint/2010/main" val="360058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328592"/>
          </a:xfrm>
        </p:spPr>
        <p:txBody>
          <a:bodyPr>
            <a:normAutofit lnSpcReduction="10000"/>
          </a:bodyPr>
          <a:lstStyle/>
          <a:p>
            <a:r>
              <a:rPr lang="cs-CZ" dirty="0" err="1" smtClean="0"/>
              <a:t>October</a:t>
            </a:r>
            <a:r>
              <a:rPr lang="cs-CZ" dirty="0" smtClean="0"/>
              <a:t> - říjen</a:t>
            </a:r>
            <a:endParaRPr lang="cs-CZ" dirty="0"/>
          </a:p>
          <a:p>
            <a:r>
              <a:rPr lang="cs-CZ" dirty="0" err="1" smtClean="0"/>
              <a:t>February</a:t>
            </a:r>
            <a:r>
              <a:rPr lang="cs-CZ" dirty="0" smtClean="0"/>
              <a:t> - únor</a:t>
            </a:r>
            <a:endParaRPr lang="cs-CZ" dirty="0"/>
          </a:p>
          <a:p>
            <a:r>
              <a:rPr lang="cs-CZ" dirty="0" smtClean="0"/>
              <a:t>June - červen</a:t>
            </a:r>
            <a:endParaRPr lang="cs-CZ" dirty="0"/>
          </a:p>
          <a:p>
            <a:r>
              <a:rPr lang="cs-CZ" dirty="0" err="1" smtClean="0"/>
              <a:t>September</a:t>
            </a:r>
            <a:r>
              <a:rPr lang="cs-CZ" dirty="0" smtClean="0"/>
              <a:t> - září</a:t>
            </a:r>
            <a:endParaRPr lang="cs-CZ" dirty="0"/>
          </a:p>
          <a:p>
            <a:r>
              <a:rPr lang="cs-CZ" dirty="0" err="1" smtClean="0"/>
              <a:t>December</a:t>
            </a:r>
            <a:r>
              <a:rPr lang="cs-CZ" dirty="0" smtClean="0"/>
              <a:t> - prosinec</a:t>
            </a:r>
            <a:endParaRPr lang="cs-CZ" dirty="0"/>
          </a:p>
          <a:p>
            <a:r>
              <a:rPr lang="cs-CZ" dirty="0" err="1" smtClean="0"/>
              <a:t>March</a:t>
            </a:r>
            <a:r>
              <a:rPr lang="cs-CZ" dirty="0" smtClean="0"/>
              <a:t> - březen</a:t>
            </a:r>
            <a:endParaRPr lang="cs-CZ" dirty="0"/>
          </a:p>
          <a:p>
            <a:r>
              <a:rPr lang="cs-CZ" dirty="0" smtClean="0"/>
              <a:t>May - květen</a:t>
            </a:r>
            <a:endParaRPr lang="cs-CZ" dirty="0"/>
          </a:p>
          <a:p>
            <a:r>
              <a:rPr lang="cs-CZ" dirty="0" err="1" smtClean="0"/>
              <a:t>January</a:t>
            </a:r>
            <a:r>
              <a:rPr lang="cs-CZ" dirty="0" smtClean="0"/>
              <a:t> - leden</a:t>
            </a:r>
            <a:endParaRPr lang="cs-CZ" dirty="0"/>
          </a:p>
          <a:p>
            <a:r>
              <a:rPr lang="cs-CZ" dirty="0" err="1" smtClean="0"/>
              <a:t>November</a:t>
            </a:r>
            <a:r>
              <a:rPr lang="cs-CZ" dirty="0" smtClean="0"/>
              <a:t> - listopad</a:t>
            </a:r>
            <a:endParaRPr lang="cs-CZ" dirty="0"/>
          </a:p>
          <a:p>
            <a:r>
              <a:rPr lang="cs-CZ" dirty="0" smtClean="0"/>
              <a:t>July - červenec</a:t>
            </a:r>
            <a:endParaRPr lang="cs-CZ" dirty="0"/>
          </a:p>
          <a:p>
            <a:r>
              <a:rPr lang="cs-CZ" dirty="0" err="1" smtClean="0"/>
              <a:t>April</a:t>
            </a:r>
            <a:r>
              <a:rPr lang="cs-CZ" dirty="0" smtClean="0"/>
              <a:t> - duben</a:t>
            </a:r>
          </a:p>
          <a:p>
            <a:r>
              <a:rPr lang="cs-CZ" dirty="0" smtClean="0"/>
              <a:t>August - srpen</a:t>
            </a:r>
            <a:endParaRPr lang="cs-CZ" dirty="0"/>
          </a:p>
        </p:txBody>
      </p:sp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756320"/>
          </a:xfrm>
        </p:spPr>
        <p:txBody>
          <a:bodyPr/>
          <a:lstStyle/>
          <a:p>
            <a:pPr algn="ctr"/>
            <a:r>
              <a:rPr lang="cs-CZ" dirty="0" smtClean="0"/>
              <a:t>Řešení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90118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19328"/>
          </a:xfrm>
        </p:spPr>
        <p:txBody>
          <a:bodyPr/>
          <a:lstStyle/>
          <a:p>
            <a:r>
              <a:rPr lang="cs-CZ" dirty="0" smtClean="0"/>
              <a:t>SPRING = MARCH, APRIL, MAY</a:t>
            </a:r>
          </a:p>
          <a:p>
            <a:endParaRPr lang="cs-CZ" dirty="0"/>
          </a:p>
          <a:p>
            <a:r>
              <a:rPr lang="cs-CZ" dirty="0" smtClean="0"/>
              <a:t>SUMMER = JUNE, JULY, AUGUST</a:t>
            </a:r>
          </a:p>
          <a:p>
            <a:endParaRPr lang="cs-CZ" dirty="0"/>
          </a:p>
          <a:p>
            <a:r>
              <a:rPr lang="cs-CZ" dirty="0" smtClean="0"/>
              <a:t>AUTUMN = SEPTEMBER, OCTOBER, NOVEMBER</a:t>
            </a:r>
          </a:p>
          <a:p>
            <a:endParaRPr lang="cs-CZ" dirty="0"/>
          </a:p>
          <a:p>
            <a:r>
              <a:rPr lang="cs-CZ" smtClean="0"/>
              <a:t>WINTER = DECEMBER, JANUARY, FEBRUARY</a:t>
            </a:r>
          </a:p>
        </p:txBody>
      </p:sp>
    </p:spTree>
    <p:extLst>
      <p:ext uri="{BB962C8B-B14F-4D97-AF65-F5344CB8AC3E}">
        <p14:creationId xmlns:p14="http://schemas.microsoft.com/office/powerpoint/2010/main" val="848541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31</TotalTime>
  <Words>176</Words>
  <Application>Microsoft Office PowerPoint</Application>
  <PresentationFormat>Předvádění na obrazovce (4:3)</PresentationFormat>
  <Paragraphs>103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Papír</vt:lpstr>
      <vt:lpstr>Prezentace aplikace PowerPoint</vt:lpstr>
      <vt:lpstr>Anotace: Prezentace  slouží  k procvičení dané slovní zásoby.                   Je určena žákům 7. ročníku.                   VM byl vytvořen v březnu 2012.</vt:lpstr>
      <vt:lpstr>MĚSÍCE = MONTHS</vt:lpstr>
      <vt:lpstr>SPOJUJ.</vt:lpstr>
      <vt:lpstr>PŘIŘAĎ MĚSÍCE K ROČNÍMU OBDOBÍ.</vt:lpstr>
      <vt:lpstr>Řešení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PC-1SLG</dc:creator>
  <cp:lastModifiedBy>PC-1SLG</cp:lastModifiedBy>
  <cp:revision>7</cp:revision>
  <dcterms:created xsi:type="dcterms:W3CDTF">2012-03-13T05:35:45Z</dcterms:created>
  <dcterms:modified xsi:type="dcterms:W3CDTF">2012-06-22T05:51:50Z</dcterms:modified>
</cp:coreProperties>
</file>