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412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0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678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940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659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49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504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704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595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878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983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0D5E6-BD01-4974-A9BF-A42FAAE35C3B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474EA-E01F-4091-AFB4-3688830C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40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3554729"/>
            <a:ext cx="7772400" cy="45719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700" dirty="0" smtClean="0"/>
              <a:t>ZŠP </a:t>
            </a:r>
            <a:r>
              <a:rPr lang="cs-CZ" sz="2700" dirty="0"/>
              <a:t>a ZŠS Uherský Brod</a:t>
            </a:r>
            <a:br>
              <a:rPr lang="cs-CZ" sz="2700" dirty="0"/>
            </a:br>
            <a:r>
              <a:rPr lang="cs-CZ" sz="2700" dirty="0"/>
              <a:t> projekt č. CZ.1.07/1.4.00/21.0961</a:t>
            </a:r>
            <a:br>
              <a:rPr lang="cs-CZ" sz="2700" dirty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Angličtina pro 2. stupeň</a:t>
            </a:r>
            <a:br>
              <a:rPr lang="cs-CZ" sz="2700" dirty="0"/>
            </a:br>
            <a:r>
              <a:rPr lang="cs-CZ" sz="2700" dirty="0"/>
              <a:t>Č. </a:t>
            </a:r>
            <a:r>
              <a:rPr lang="cs-CZ" sz="2700" dirty="0" err="1"/>
              <a:t>DUMu</a:t>
            </a:r>
            <a:r>
              <a:rPr lang="cs-CZ" sz="2700" dirty="0"/>
              <a:t>:  </a:t>
            </a:r>
            <a:r>
              <a:rPr lang="cs-CZ" sz="2700" dirty="0" smtClean="0"/>
              <a:t>VY_22_INOVACE_33_Přítomný čas průběhový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>                                      Třídění slov dle významových skupin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Autor: </a:t>
            </a:r>
            <a:r>
              <a:rPr lang="cs-CZ" sz="2700" dirty="0" smtClean="0"/>
              <a:t>Mgr. Renata </a:t>
            </a:r>
            <a:r>
              <a:rPr lang="cs-CZ" sz="2700" dirty="0" err="1"/>
              <a:t>Václavíčková</a:t>
            </a: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3612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392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786210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/>
              <a:t>Anotace: Prezentace slouží k procvičení dané gramatiky a zopakování</a:t>
            </a:r>
            <a:br>
              <a:rPr lang="cs-CZ" sz="2200" dirty="0" smtClean="0"/>
            </a:br>
            <a:r>
              <a:rPr lang="cs-CZ" sz="2200" dirty="0" smtClean="0"/>
              <a:t>                 probrané slovní zásoby.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        Je určena žákům 9. ročníku.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        VM byl vytvořen v březnu 2012.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42769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Seřaď slova do vět. Přelož.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   AM  NOT  DRINKING  I  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     NOT  SLEEPING  HE  IS</a:t>
            </a:r>
          </a:p>
          <a:p>
            <a:pPr marL="0" indent="0">
              <a:buNone/>
            </a:pPr>
            <a:r>
              <a:rPr lang="cs-CZ" sz="2400" dirty="0" smtClean="0"/>
              <a:t> ………………………………………………………………………………………………....</a:t>
            </a:r>
          </a:p>
          <a:p>
            <a:pPr marL="0" indent="0">
              <a:buNone/>
            </a:pPr>
            <a:r>
              <a:rPr lang="cs-CZ" sz="2400" dirty="0" smtClean="0"/>
              <a:t>     WE  DOING  HW  NOT  ARE 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     OPENING    SHE    THE BOOK   NOT  IS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……………………………………………………………………………………………………</a:t>
            </a:r>
          </a:p>
          <a:p>
            <a:pPr marL="0" lvl="1" indent="0">
              <a:buNone/>
            </a:pPr>
            <a:r>
              <a:rPr lang="cs-CZ" sz="2400" dirty="0" smtClean="0"/>
              <a:t>     NOT  THEY  WRITING  ARE</a:t>
            </a:r>
          </a:p>
          <a:p>
            <a:pPr marL="0" lvl="1" indent="0">
              <a:buNone/>
            </a:pPr>
            <a:r>
              <a:rPr lang="cs-CZ" sz="2400" dirty="0" smtClean="0"/>
              <a:t>……………………………………………………………………………………………………    </a:t>
            </a:r>
          </a:p>
          <a:p>
            <a:pPr marL="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STANDING  YOU  NOT  ARE  HERE</a:t>
            </a:r>
          </a:p>
          <a:p>
            <a:pPr marL="0" lvl="1" indent="0">
              <a:buNone/>
            </a:pPr>
            <a:r>
              <a:rPr lang="cs-CZ" sz="2400" dirty="0" smtClean="0"/>
              <a:t>…………………………………………………………………………………………………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221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VYTVOŘ OTÁZKU.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  </a:t>
            </a:r>
            <a:r>
              <a:rPr lang="cs-CZ" dirty="0" err="1" smtClean="0"/>
              <a:t>am</a:t>
            </a:r>
            <a:r>
              <a:rPr lang="cs-CZ" dirty="0" smtClean="0"/>
              <a:t> 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and </a:t>
            </a:r>
            <a:r>
              <a:rPr lang="cs-CZ" dirty="0" err="1" smtClean="0"/>
              <a:t>drinking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lying</a:t>
            </a:r>
            <a:r>
              <a:rPr lang="cs-CZ" dirty="0" smtClean="0"/>
              <a:t>  in 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watching</a:t>
            </a:r>
            <a:r>
              <a:rPr lang="cs-CZ" dirty="0" smtClean="0"/>
              <a:t> TV.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79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Roztřiď slova dle významových skupin.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SLEEP         CHESS       GO      PARKING          CINEMA       DRINK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JACKET      JUMP     SKIRT     LIBRARY     DO      CATCH      WRITE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WEAR     DRESS     CLOSE     SHOP     TENNIS    TROUSERS     BE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BASKETBALL    THEATRE    HAVE    LOOK     EAT    HOTEL     CAP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STATION     JEANS     COOK     FOOTBALL     SHOES     SIT     LIE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SOCKS    PLAY    SWEATER    MARKET   SHIRT   PUB     ICE HOCKEY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512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9294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- </a:t>
            </a:r>
            <a:r>
              <a:rPr lang="cs-CZ" sz="2400" i="1" dirty="0" smtClean="0"/>
              <a:t>VŠE SE DĚJE PRÁVĚ TEĎ</a:t>
            </a:r>
          </a:p>
          <a:p>
            <a:pPr marL="0" indent="0">
              <a:buNone/>
            </a:pPr>
            <a:endParaRPr lang="cs-CZ" sz="2400" i="1" dirty="0" smtClean="0"/>
          </a:p>
          <a:p>
            <a:r>
              <a:rPr lang="cs-CZ" sz="2400" dirty="0" smtClean="0"/>
              <a:t>I AM NOT DRINKING. NEPIJU.</a:t>
            </a:r>
          </a:p>
          <a:p>
            <a:r>
              <a:rPr lang="cs-CZ" sz="2400" dirty="0" smtClean="0"/>
              <a:t>HE IS NOT SLEEPING. ON NESPÍ.</a:t>
            </a:r>
          </a:p>
          <a:p>
            <a:r>
              <a:rPr lang="cs-CZ" sz="2400" dirty="0" smtClean="0"/>
              <a:t>WE ARE NOT DOING HW. NEDĚLÁME DOMÁCÍ ÚKOL.</a:t>
            </a:r>
          </a:p>
          <a:p>
            <a:r>
              <a:rPr lang="cs-CZ" sz="2400" dirty="0" smtClean="0"/>
              <a:t>SHE IS NOT OPENING THE BOOK. ONA NEOTVÍRÁ KNIHU.</a:t>
            </a:r>
          </a:p>
          <a:p>
            <a:r>
              <a:rPr lang="cs-CZ" sz="2400" dirty="0" smtClean="0"/>
              <a:t>THEY ARE NOT WRITING. ONI NEPÍŠOU.</a:t>
            </a:r>
          </a:p>
          <a:p>
            <a:r>
              <a:rPr lang="cs-CZ" sz="2400" dirty="0" smtClean="0"/>
              <a:t>YOU ARE NOT STANDING HERE. NESTOJÍŠ (NESTOJÍTE) TADY.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05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AM I PLAYING TENNIS? (ARE YOU …..?)</a:t>
            </a:r>
          </a:p>
          <a:p>
            <a:r>
              <a:rPr lang="cs-CZ" dirty="0" smtClean="0"/>
              <a:t>IS SHE EATING AND DRINKING?</a:t>
            </a:r>
          </a:p>
          <a:p>
            <a:r>
              <a:rPr lang="cs-CZ" dirty="0" smtClean="0"/>
              <a:t>ARE YOU GOING TO SCHOOL?</a:t>
            </a:r>
          </a:p>
          <a:p>
            <a:r>
              <a:rPr lang="cs-CZ" dirty="0" smtClean="0"/>
              <a:t>IS IT LYING IN THE BOX?</a:t>
            </a:r>
          </a:p>
          <a:p>
            <a:r>
              <a:rPr lang="cs-CZ" dirty="0" smtClean="0"/>
              <a:t>ARE WE WATCHING TV? (ARE YOU…?)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187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784976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SLOVESA: SLEEP, GO, DRINK, JUMP, DO, WRITE, WEAR, CLOSE, BE, HAVE, LOOK,EAT,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COOK, SIT, LIE,PLAY (CATCH)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SPORT + HRY: CHESS, CATCH, TENNIS, BASKETBALL, FOOTBALL, ICE  HOCKEY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„BUDOVY“: PARKING, CINEMA, LIBRARY, SHOP, THEATRE, HOTEL, STATION, MARKET,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PUB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OBLEČENÍ: JACKET, SKIRT, DRESS,TROUSERS, CAP, JEANS, SHOES, SOCKS, SWEATER,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SHIRT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513622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339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ZŠP a ZŠS Uherský Brod  projekt č. CZ.1.07/1.4.00/21.0961  Angličtina pro 2. stupeň Č. DUMu:  VY_22_INOVACE_33_Přítomný čas průběhový                                       Třídění slov dle významových skupin  Autor: Mgr. Renata Václavíčková </vt:lpstr>
      <vt:lpstr>Anotace: Prezentace slouží k procvičení dané gramatiky a zopakování                  probrané slovní zásoby.                  Je určena žákům 9. ročníku.                  VM byl vytvořen v březnu 2012.</vt:lpstr>
      <vt:lpstr>Seřaď slova do vět. Přelož.</vt:lpstr>
      <vt:lpstr>VYTVOŘ OTÁZKU.</vt:lpstr>
      <vt:lpstr>Roztřiď slova dle významových skupin.</vt:lpstr>
      <vt:lpstr>Řešení</vt:lpstr>
      <vt:lpstr>Prezentace aplikace PowerPoint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Alenka</dc:creator>
  <cp:lastModifiedBy>PC-1SLG</cp:lastModifiedBy>
  <cp:revision>12</cp:revision>
  <dcterms:created xsi:type="dcterms:W3CDTF">2012-03-15T09:15:25Z</dcterms:created>
  <dcterms:modified xsi:type="dcterms:W3CDTF">2012-06-22T05:52:24Z</dcterms:modified>
</cp:coreProperties>
</file>