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2204864"/>
            <a:ext cx="8458200" cy="3168352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dirty="0"/>
              <a:t>ZŠP a ZŠS Uherský Brod</a:t>
            </a:r>
          </a:p>
          <a:p>
            <a:pPr algn="ctr"/>
            <a:r>
              <a:rPr lang="cs-CZ" dirty="0"/>
              <a:t> projekt č. CZ.1.07/1.4.00/21.0961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Angličtina pro 2. </a:t>
            </a:r>
            <a:r>
              <a:rPr lang="cs-CZ" dirty="0" smtClean="0"/>
              <a:t>stupeň</a:t>
            </a:r>
            <a:endParaRPr lang="cs-CZ" dirty="0"/>
          </a:p>
          <a:p>
            <a:pPr algn="ctr"/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 dirty="0"/>
              <a:t>:  </a:t>
            </a:r>
            <a:r>
              <a:rPr lang="cs-CZ" sz="2000" dirty="0" smtClean="0"/>
              <a:t>VY_22_INOVACE_34_Přítomný čas průběhový</a:t>
            </a:r>
            <a:endParaRPr lang="cs-CZ" dirty="0"/>
          </a:p>
          <a:p>
            <a:pPr algn="ctr"/>
            <a:endParaRPr lang="cs-CZ" dirty="0"/>
          </a:p>
          <a:p>
            <a:pPr algn="ctr"/>
            <a:endParaRPr lang="cs-CZ" dirty="0"/>
          </a:p>
          <a:p>
            <a:pPr algn="ctr"/>
            <a:r>
              <a:rPr lang="cs-CZ" dirty="0"/>
              <a:t>Autor: </a:t>
            </a:r>
            <a:r>
              <a:rPr lang="cs-CZ" dirty="0" smtClean="0"/>
              <a:t>Mgr. Renata </a:t>
            </a:r>
            <a:r>
              <a:rPr lang="cs-CZ" dirty="0" err="1"/>
              <a:t>Václavíčková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2147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1675656"/>
          </a:xfrm>
        </p:spPr>
        <p:txBody>
          <a:bodyPr>
            <a:normAutofit/>
          </a:bodyPr>
          <a:lstStyle/>
          <a:p>
            <a:r>
              <a:rPr lang="cs-CZ" sz="2200" dirty="0" smtClean="0"/>
              <a:t>Anotace: Prezentace slouží k procvičení dané gramatiky.</a:t>
            </a:r>
            <a:br>
              <a:rPr lang="cs-CZ" sz="2200" dirty="0" smtClean="0"/>
            </a:br>
            <a:r>
              <a:rPr lang="cs-CZ" sz="2200" dirty="0"/>
              <a:t> </a:t>
            </a:r>
            <a:r>
              <a:rPr lang="cs-CZ" sz="2200" dirty="0" smtClean="0"/>
              <a:t>                 Je určena žákům 9. ročníku.</a:t>
            </a:r>
            <a:br>
              <a:rPr lang="cs-CZ" sz="2200" dirty="0" smtClean="0"/>
            </a:br>
            <a:r>
              <a:rPr lang="cs-CZ" sz="2200" dirty="0"/>
              <a:t> </a:t>
            </a:r>
            <a:r>
              <a:rPr lang="cs-CZ" sz="2200" dirty="0" smtClean="0"/>
              <a:t>                 </a:t>
            </a:r>
            <a:r>
              <a:rPr lang="cs-CZ" sz="2200" dirty="0" err="1" smtClean="0"/>
              <a:t>Vm</a:t>
            </a:r>
            <a:r>
              <a:rPr lang="cs-CZ" sz="2200" dirty="0" smtClean="0"/>
              <a:t> byl vytvořen v březnu 2012.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02105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72008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ČTI TEXT A PŘEKLÁDEJ. Zakroužkuj </a:t>
            </a:r>
            <a:r>
              <a:rPr lang="cs-CZ" sz="2000" dirty="0" smtClean="0">
                <a:solidFill>
                  <a:srgbClr val="FF0000"/>
                </a:solidFill>
              </a:rPr>
              <a:t>Podmět</a:t>
            </a:r>
            <a:r>
              <a:rPr lang="cs-CZ" sz="2000" dirty="0" smtClean="0"/>
              <a:t>, podtrhni </a:t>
            </a:r>
            <a:r>
              <a:rPr lang="cs-CZ" sz="2000" dirty="0" smtClean="0">
                <a:solidFill>
                  <a:srgbClr val="00B0F0"/>
                </a:solidFill>
              </a:rPr>
              <a:t>slovesný tvar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40060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Dad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working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garden.  </a:t>
            </a:r>
            <a:r>
              <a:rPr lang="cs-CZ" sz="2400" dirty="0" err="1" smtClean="0"/>
              <a:t>Children</a:t>
            </a:r>
            <a:r>
              <a:rPr lang="cs-CZ" sz="2400" dirty="0" smtClean="0"/>
              <a:t> are </a:t>
            </a:r>
            <a:r>
              <a:rPr lang="cs-CZ" sz="2400" dirty="0" err="1" smtClean="0"/>
              <a:t>sitting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school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not </a:t>
            </a:r>
            <a:r>
              <a:rPr lang="cs-CZ" sz="2400" dirty="0" err="1" smtClean="0"/>
              <a:t>doing</a:t>
            </a:r>
            <a:r>
              <a:rPr lang="cs-CZ" sz="2400" dirty="0" smtClean="0"/>
              <a:t> </a:t>
            </a:r>
            <a:r>
              <a:rPr lang="cs-CZ" sz="2400" dirty="0" err="1" smtClean="0"/>
              <a:t>homework</a:t>
            </a:r>
            <a:r>
              <a:rPr lang="cs-CZ" sz="2400" dirty="0" smtClean="0"/>
              <a:t>.  </a:t>
            </a:r>
            <a:r>
              <a:rPr lang="cs-CZ" sz="2400" dirty="0" err="1" smtClean="0"/>
              <a:t>We</a:t>
            </a:r>
            <a:r>
              <a:rPr lang="cs-CZ" sz="2400" dirty="0" smtClean="0"/>
              <a:t> are not </a:t>
            </a:r>
            <a:r>
              <a:rPr lang="cs-CZ" sz="2400" dirty="0" err="1" smtClean="0"/>
              <a:t>opening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window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My </a:t>
            </a:r>
            <a:r>
              <a:rPr lang="cs-CZ" sz="2400" dirty="0" err="1" smtClean="0"/>
              <a:t>brother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sleeping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bedroom</a:t>
            </a:r>
            <a:r>
              <a:rPr lang="cs-CZ" sz="2400" dirty="0" smtClean="0"/>
              <a:t>.  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 a </a:t>
            </a:r>
            <a:r>
              <a:rPr lang="cs-CZ" sz="2400" dirty="0" err="1" smtClean="0"/>
              <a:t>book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</a:t>
            </a:r>
            <a:r>
              <a:rPr lang="cs-CZ" sz="2400" dirty="0" err="1" smtClean="0"/>
              <a:t>black</a:t>
            </a:r>
            <a:r>
              <a:rPr lang="cs-CZ" sz="2400" dirty="0" smtClean="0"/>
              <a:t> T-</a:t>
            </a:r>
            <a:r>
              <a:rPr lang="cs-CZ" sz="2400" dirty="0" err="1" smtClean="0"/>
              <a:t>shirt</a:t>
            </a:r>
            <a:r>
              <a:rPr lang="cs-CZ" sz="2400" dirty="0" smtClean="0"/>
              <a:t> and </a:t>
            </a:r>
            <a:r>
              <a:rPr lang="cs-CZ" sz="2400" dirty="0" err="1" smtClean="0"/>
              <a:t>jeans</a:t>
            </a:r>
            <a:r>
              <a:rPr lang="cs-CZ" sz="2400" dirty="0" smtClean="0"/>
              <a:t>?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 </a:t>
            </a:r>
            <a:r>
              <a:rPr lang="cs-CZ" sz="2400" dirty="0" err="1" smtClean="0"/>
              <a:t>chess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smtClean="0"/>
              <a:t>John and Ann are </a:t>
            </a:r>
            <a:r>
              <a:rPr lang="cs-CZ" sz="2400" dirty="0" err="1" smtClean="0"/>
              <a:t>writing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.  </a:t>
            </a:r>
            <a:r>
              <a:rPr lang="cs-CZ" sz="2400" dirty="0" err="1" smtClean="0"/>
              <a:t>They</a:t>
            </a:r>
            <a:r>
              <a:rPr lang="cs-CZ" sz="2400" dirty="0" smtClean="0"/>
              <a:t> are not </a:t>
            </a:r>
            <a:r>
              <a:rPr lang="cs-CZ" sz="2400" dirty="0" err="1" smtClean="0"/>
              <a:t>watching</a:t>
            </a:r>
            <a:r>
              <a:rPr lang="cs-CZ" sz="2400" dirty="0" smtClean="0"/>
              <a:t> TV.</a:t>
            </a:r>
          </a:p>
          <a:p>
            <a:endParaRPr lang="cs-CZ" sz="2400" dirty="0"/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are </a:t>
            </a:r>
            <a:r>
              <a:rPr lang="cs-CZ" sz="2400" dirty="0" err="1" smtClean="0"/>
              <a:t>standing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bus stop.  </a:t>
            </a:r>
            <a:r>
              <a:rPr lang="cs-CZ" sz="2400" dirty="0" err="1" smtClean="0"/>
              <a:t>The</a:t>
            </a:r>
            <a:r>
              <a:rPr lang="cs-CZ" sz="2400" dirty="0" smtClean="0"/>
              <a:t> baby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drinking</a:t>
            </a:r>
            <a:r>
              <a:rPr lang="cs-CZ" sz="2400" dirty="0" smtClean="0"/>
              <a:t> </a:t>
            </a:r>
            <a:r>
              <a:rPr lang="cs-CZ" sz="2400" dirty="0" err="1" smtClean="0"/>
              <a:t>milk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18649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86800" cy="360040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>SEŘAĎ SLOVESA PODLE ABECEDY. PŘELOŽ.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04800" y="1124744"/>
            <a:ext cx="4191000" cy="547260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JUMP</a:t>
            </a:r>
          </a:p>
          <a:p>
            <a:r>
              <a:rPr lang="cs-CZ" sz="2400" dirty="0" smtClean="0"/>
              <a:t>WRITE</a:t>
            </a:r>
          </a:p>
          <a:p>
            <a:r>
              <a:rPr lang="cs-CZ" sz="2400" dirty="0" smtClean="0"/>
              <a:t>LOOK</a:t>
            </a:r>
          </a:p>
          <a:p>
            <a:r>
              <a:rPr lang="cs-CZ" sz="2400" dirty="0" smtClean="0"/>
              <a:t>PLAY</a:t>
            </a:r>
          </a:p>
          <a:p>
            <a:r>
              <a:rPr lang="cs-CZ" sz="2400" dirty="0" smtClean="0"/>
              <a:t>OPEN</a:t>
            </a:r>
            <a:endParaRPr lang="cs-CZ" sz="2400" dirty="0"/>
          </a:p>
          <a:p>
            <a:r>
              <a:rPr lang="cs-CZ" sz="2400" dirty="0" smtClean="0"/>
              <a:t>DO</a:t>
            </a:r>
          </a:p>
          <a:p>
            <a:r>
              <a:rPr lang="cs-CZ" sz="2400" dirty="0" smtClean="0"/>
              <a:t>SLEEP</a:t>
            </a:r>
          </a:p>
          <a:p>
            <a:r>
              <a:rPr lang="cs-CZ" sz="2400" dirty="0" smtClean="0"/>
              <a:t>LISTEN</a:t>
            </a:r>
          </a:p>
          <a:p>
            <a:r>
              <a:rPr lang="cs-CZ" sz="2400" dirty="0" smtClean="0"/>
              <a:t>CLOSE</a:t>
            </a:r>
          </a:p>
          <a:p>
            <a:r>
              <a:rPr lang="cs-CZ" sz="2400" dirty="0" smtClean="0"/>
              <a:t>GO</a:t>
            </a:r>
          </a:p>
          <a:p>
            <a:r>
              <a:rPr lang="cs-CZ" sz="2400" dirty="0" smtClean="0"/>
              <a:t>WATCH TV</a:t>
            </a:r>
          </a:p>
          <a:p>
            <a:r>
              <a:rPr lang="cs-CZ" sz="2400" dirty="0" smtClean="0"/>
              <a:t>READ</a:t>
            </a:r>
          </a:p>
          <a:p>
            <a:r>
              <a:rPr lang="cs-CZ" sz="2400" dirty="0" smtClean="0"/>
              <a:t>LIE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343400" cy="5256584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CLOSE</a:t>
            </a:r>
          </a:p>
          <a:p>
            <a:r>
              <a:rPr lang="cs-CZ" sz="2400" dirty="0" smtClean="0"/>
              <a:t>DO</a:t>
            </a:r>
          </a:p>
          <a:p>
            <a:r>
              <a:rPr lang="cs-CZ" sz="2400" dirty="0" smtClean="0"/>
              <a:t>GO</a:t>
            </a:r>
          </a:p>
          <a:p>
            <a:r>
              <a:rPr lang="cs-CZ" sz="2400" dirty="0" smtClean="0"/>
              <a:t>JUMP</a:t>
            </a:r>
          </a:p>
          <a:p>
            <a:r>
              <a:rPr lang="cs-CZ" sz="2400" dirty="0" smtClean="0"/>
              <a:t>LIE</a:t>
            </a:r>
          </a:p>
          <a:p>
            <a:r>
              <a:rPr lang="cs-CZ" sz="2400" dirty="0" smtClean="0"/>
              <a:t>LISTEN</a:t>
            </a:r>
          </a:p>
          <a:p>
            <a:r>
              <a:rPr lang="cs-CZ" sz="2400" dirty="0" smtClean="0"/>
              <a:t>LOOK</a:t>
            </a:r>
          </a:p>
          <a:p>
            <a:r>
              <a:rPr lang="cs-CZ" sz="2400" dirty="0" smtClean="0"/>
              <a:t>OPEN</a:t>
            </a:r>
          </a:p>
          <a:p>
            <a:r>
              <a:rPr lang="cs-CZ" sz="2400" dirty="0" smtClean="0"/>
              <a:t>PLAY</a:t>
            </a:r>
          </a:p>
          <a:p>
            <a:r>
              <a:rPr lang="cs-CZ" sz="2400" dirty="0" smtClean="0"/>
              <a:t>READ</a:t>
            </a:r>
          </a:p>
          <a:p>
            <a:r>
              <a:rPr lang="cs-CZ" sz="2400" dirty="0" smtClean="0"/>
              <a:t>SLEEP</a:t>
            </a:r>
          </a:p>
          <a:p>
            <a:r>
              <a:rPr lang="cs-CZ" sz="2400" dirty="0" smtClean="0"/>
              <a:t>WATCH</a:t>
            </a:r>
          </a:p>
          <a:p>
            <a:r>
              <a:rPr lang="cs-CZ" sz="2400" dirty="0" smtClean="0"/>
              <a:t>WRITE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28639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307504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DOPLŇOVAČKA.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96752"/>
            <a:ext cx="3475112" cy="5127848"/>
          </a:xfrm>
        </p:spPr>
        <p:txBody>
          <a:bodyPr/>
          <a:lstStyle/>
          <a:p>
            <a:r>
              <a:rPr lang="cs-CZ" dirty="0" smtClean="0"/>
              <a:t>PSÁT</a:t>
            </a:r>
          </a:p>
          <a:p>
            <a:r>
              <a:rPr lang="cs-CZ" dirty="0" smtClean="0"/>
              <a:t>POSLOUCHAT</a:t>
            </a:r>
          </a:p>
          <a:p>
            <a:r>
              <a:rPr lang="cs-CZ" dirty="0" smtClean="0"/>
              <a:t>VAŘIT</a:t>
            </a:r>
          </a:p>
          <a:p>
            <a:r>
              <a:rPr lang="cs-CZ" dirty="0" smtClean="0"/>
              <a:t>SLEDOVAT TV</a:t>
            </a:r>
          </a:p>
          <a:p>
            <a:r>
              <a:rPr lang="cs-CZ" dirty="0" smtClean="0"/>
              <a:t>JÍST</a:t>
            </a:r>
          </a:p>
          <a:p>
            <a:r>
              <a:rPr lang="cs-CZ" dirty="0" smtClean="0"/>
              <a:t>ČÍST</a:t>
            </a:r>
          </a:p>
          <a:p>
            <a:r>
              <a:rPr lang="cs-CZ" dirty="0" smtClean="0"/>
              <a:t>ZAVŘÍT</a:t>
            </a:r>
          </a:p>
          <a:p>
            <a:r>
              <a:rPr lang="cs-CZ" dirty="0" smtClean="0"/>
              <a:t>STÁT</a:t>
            </a:r>
          </a:p>
          <a:p>
            <a:r>
              <a:rPr lang="cs-CZ" dirty="0" smtClean="0"/>
              <a:t>LEŽET</a:t>
            </a:r>
          </a:p>
          <a:p>
            <a:r>
              <a:rPr lang="cs-CZ" dirty="0" smtClean="0"/>
              <a:t>MÍT NA SOBĚ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23928" y="1196752"/>
            <a:ext cx="5067672" cy="5127848"/>
          </a:xfrm>
        </p:spPr>
        <p:txBody>
          <a:bodyPr/>
          <a:lstStyle/>
          <a:p>
            <a:r>
              <a:rPr lang="cs-CZ" dirty="0" smtClean="0"/>
              <a:t>__ __ __ __ __</a:t>
            </a:r>
          </a:p>
          <a:p>
            <a:r>
              <a:rPr lang="cs-CZ" dirty="0" smtClean="0"/>
              <a:t>__ __ __ __ __ __</a:t>
            </a:r>
          </a:p>
          <a:p>
            <a:r>
              <a:rPr lang="cs-CZ" dirty="0" smtClean="0"/>
              <a:t>__ __ __ __</a:t>
            </a:r>
          </a:p>
          <a:p>
            <a:r>
              <a:rPr lang="cs-CZ" dirty="0" smtClean="0"/>
              <a:t>__ __ __ __ __   __ __</a:t>
            </a:r>
          </a:p>
          <a:p>
            <a:r>
              <a:rPr lang="cs-CZ" dirty="0" smtClean="0"/>
              <a:t>__ __ __</a:t>
            </a:r>
          </a:p>
          <a:p>
            <a:r>
              <a:rPr lang="cs-CZ" dirty="0" smtClean="0"/>
              <a:t>__ __ __ __</a:t>
            </a:r>
          </a:p>
          <a:p>
            <a:r>
              <a:rPr lang="cs-CZ" dirty="0" smtClean="0"/>
              <a:t>__ __ __ __ __</a:t>
            </a:r>
          </a:p>
          <a:p>
            <a:r>
              <a:rPr lang="cs-CZ" dirty="0" smtClean="0"/>
              <a:t>__ __ __ __ __</a:t>
            </a:r>
          </a:p>
          <a:p>
            <a:r>
              <a:rPr lang="cs-CZ" dirty="0" smtClean="0"/>
              <a:t>__ __ __</a:t>
            </a:r>
          </a:p>
          <a:p>
            <a:r>
              <a:rPr lang="cs-CZ" smtClean="0"/>
              <a:t>__ __ __ 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68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>
                <a:solidFill>
                  <a:srgbClr val="FF0000"/>
                </a:solidFill>
              </a:rPr>
              <a:t>Dad</a:t>
            </a:r>
            <a:r>
              <a:rPr lang="cs-CZ" sz="2400" dirty="0"/>
              <a:t> </a:t>
            </a:r>
            <a:r>
              <a:rPr lang="cs-CZ" sz="2400" dirty="0" err="1">
                <a:solidFill>
                  <a:srgbClr val="00B0F0"/>
                </a:solidFill>
              </a:rPr>
              <a:t>is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err="1">
                <a:solidFill>
                  <a:srgbClr val="00B0F0"/>
                </a:solidFill>
              </a:rPr>
              <a:t>working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/>
              <a:t>in </a:t>
            </a:r>
            <a:r>
              <a:rPr lang="cs-CZ" sz="2400" dirty="0" err="1"/>
              <a:t>the</a:t>
            </a:r>
            <a:r>
              <a:rPr lang="cs-CZ" sz="2400" dirty="0"/>
              <a:t> garden.  </a:t>
            </a:r>
            <a:r>
              <a:rPr lang="cs-CZ" sz="2400" dirty="0" err="1">
                <a:solidFill>
                  <a:srgbClr val="FF0000"/>
                </a:solidFill>
              </a:rPr>
              <a:t>Children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F0"/>
                </a:solidFill>
              </a:rPr>
              <a:t>are </a:t>
            </a:r>
            <a:r>
              <a:rPr lang="cs-CZ" sz="2400" dirty="0" err="1">
                <a:solidFill>
                  <a:srgbClr val="00B0F0"/>
                </a:solidFill>
              </a:rPr>
              <a:t>sitting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err="1"/>
              <a:t>at</a:t>
            </a:r>
            <a:r>
              <a:rPr lang="cs-CZ" sz="2400" dirty="0"/>
              <a:t> </a:t>
            </a:r>
            <a:r>
              <a:rPr lang="cs-CZ" sz="2400" dirty="0" err="1"/>
              <a:t>school</a:t>
            </a:r>
            <a:r>
              <a:rPr lang="cs-CZ" sz="2400" dirty="0" smtClean="0"/>
              <a:t>.</a:t>
            </a:r>
          </a:p>
          <a:p>
            <a:r>
              <a:rPr lang="cs-CZ" sz="2000" dirty="0" smtClean="0"/>
              <a:t>TÁTA PRACUJE NA ZAHRADĚ.  DĚTI SEDÍ VE ŠKOLE.</a:t>
            </a:r>
            <a:endParaRPr lang="cs-CZ" sz="2000" dirty="0"/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He</a:t>
            </a:r>
            <a:r>
              <a:rPr lang="cs-CZ" sz="2400" dirty="0"/>
              <a:t> </a:t>
            </a:r>
            <a:r>
              <a:rPr lang="cs-CZ" sz="2400" dirty="0" err="1">
                <a:solidFill>
                  <a:srgbClr val="00B0F0"/>
                </a:solidFill>
              </a:rPr>
              <a:t>is</a:t>
            </a:r>
            <a:r>
              <a:rPr lang="cs-CZ" sz="2400" dirty="0">
                <a:solidFill>
                  <a:srgbClr val="00B0F0"/>
                </a:solidFill>
              </a:rPr>
              <a:t> not </a:t>
            </a:r>
            <a:r>
              <a:rPr lang="cs-CZ" sz="2400" dirty="0" err="1">
                <a:solidFill>
                  <a:srgbClr val="00B0F0"/>
                </a:solidFill>
              </a:rPr>
              <a:t>doing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err="1"/>
              <a:t>homework</a:t>
            </a:r>
            <a:r>
              <a:rPr lang="cs-CZ" sz="2400" dirty="0"/>
              <a:t>.  </a:t>
            </a:r>
            <a:r>
              <a:rPr lang="cs-CZ" sz="2400" dirty="0" err="1">
                <a:solidFill>
                  <a:srgbClr val="FF0000"/>
                </a:solidFill>
              </a:rPr>
              <a:t>We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F0"/>
                </a:solidFill>
              </a:rPr>
              <a:t>are not </a:t>
            </a:r>
            <a:r>
              <a:rPr lang="cs-CZ" sz="2400" dirty="0" err="1">
                <a:solidFill>
                  <a:srgbClr val="00B0F0"/>
                </a:solidFill>
              </a:rPr>
              <a:t>opening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window</a:t>
            </a:r>
            <a:r>
              <a:rPr lang="cs-CZ" sz="2400" dirty="0" smtClean="0"/>
              <a:t>.</a:t>
            </a:r>
          </a:p>
          <a:p>
            <a:r>
              <a:rPr lang="cs-CZ" sz="2000" dirty="0" smtClean="0"/>
              <a:t>(ON) NEDĚLÁ DOMÁCÍ ÚKOL. NEOTVÍRÁME OKNO.</a:t>
            </a:r>
            <a:endParaRPr lang="cs-CZ" sz="2000" dirty="0"/>
          </a:p>
          <a:p>
            <a:endParaRPr lang="cs-CZ" sz="2400" dirty="0"/>
          </a:p>
          <a:p>
            <a:r>
              <a:rPr lang="cs-CZ" sz="2400" dirty="0"/>
              <a:t>My </a:t>
            </a:r>
            <a:r>
              <a:rPr lang="cs-CZ" sz="2400" dirty="0" err="1">
                <a:solidFill>
                  <a:srgbClr val="FF0000"/>
                </a:solidFill>
              </a:rPr>
              <a:t>brother</a:t>
            </a:r>
            <a:r>
              <a:rPr lang="cs-CZ" sz="2400" dirty="0"/>
              <a:t> </a:t>
            </a:r>
            <a:r>
              <a:rPr lang="cs-CZ" sz="2400" dirty="0" err="1">
                <a:solidFill>
                  <a:srgbClr val="00B0F0"/>
                </a:solidFill>
              </a:rPr>
              <a:t>is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err="1">
                <a:solidFill>
                  <a:srgbClr val="00B0F0"/>
                </a:solidFill>
              </a:rPr>
              <a:t>sleeping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/>
              <a:t>in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bedroom</a:t>
            </a:r>
            <a:r>
              <a:rPr lang="cs-CZ" sz="2400" dirty="0"/>
              <a:t>.  </a:t>
            </a:r>
            <a:r>
              <a:rPr lang="cs-CZ" sz="2400" dirty="0">
                <a:solidFill>
                  <a:srgbClr val="FF0000"/>
                </a:solidFill>
              </a:rPr>
              <a:t>I</a:t>
            </a:r>
            <a:r>
              <a:rPr lang="cs-CZ" sz="2400" dirty="0"/>
              <a:t> </a:t>
            </a:r>
            <a:r>
              <a:rPr lang="cs-CZ" sz="2400" dirty="0" err="1">
                <a:solidFill>
                  <a:srgbClr val="00B0F0"/>
                </a:solidFill>
              </a:rPr>
              <a:t>am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err="1">
                <a:solidFill>
                  <a:srgbClr val="00B0F0"/>
                </a:solidFill>
              </a:rPr>
              <a:t>reading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/>
              <a:t>a </a:t>
            </a:r>
            <a:r>
              <a:rPr lang="cs-CZ" sz="2400" dirty="0" err="1"/>
              <a:t>book</a:t>
            </a:r>
            <a:r>
              <a:rPr lang="cs-CZ" sz="2400" dirty="0" smtClean="0"/>
              <a:t>.</a:t>
            </a:r>
          </a:p>
          <a:p>
            <a:r>
              <a:rPr lang="cs-CZ" sz="2000" dirty="0" smtClean="0"/>
              <a:t>MŮJ BRATR SPÍ V LOŽNICI.   </a:t>
            </a:r>
            <a:r>
              <a:rPr lang="cs-CZ" sz="2000" smtClean="0"/>
              <a:t>ČTU KNIHU.</a:t>
            </a:r>
            <a:endParaRPr lang="cs-CZ" sz="20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5184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solidFill>
                  <a:srgbClr val="00B0F0"/>
                </a:solidFill>
              </a:rPr>
              <a:t>Are</a:t>
            </a:r>
            <a:r>
              <a:rPr lang="cs-CZ" sz="2400" dirty="0"/>
              <a:t> </a:t>
            </a:r>
            <a:r>
              <a:rPr lang="cs-CZ" sz="2400" dirty="0" err="1">
                <a:solidFill>
                  <a:srgbClr val="FF0000"/>
                </a:solidFill>
              </a:rPr>
              <a:t>you</a:t>
            </a:r>
            <a:r>
              <a:rPr lang="cs-CZ" sz="2400" dirty="0"/>
              <a:t> </a:t>
            </a:r>
            <a:r>
              <a:rPr lang="cs-CZ" sz="2400" dirty="0" err="1">
                <a:solidFill>
                  <a:srgbClr val="00B0F0"/>
                </a:solidFill>
              </a:rPr>
              <a:t>wearing</a:t>
            </a:r>
            <a:r>
              <a:rPr lang="cs-CZ" sz="2400" dirty="0"/>
              <a:t> </a:t>
            </a:r>
            <a:r>
              <a:rPr lang="cs-CZ" sz="2400" dirty="0" err="1"/>
              <a:t>black</a:t>
            </a:r>
            <a:r>
              <a:rPr lang="cs-CZ" sz="2400" dirty="0"/>
              <a:t> T-</a:t>
            </a:r>
            <a:r>
              <a:rPr lang="cs-CZ" sz="2400" dirty="0" err="1"/>
              <a:t>shirt</a:t>
            </a:r>
            <a:r>
              <a:rPr lang="cs-CZ" sz="2400" dirty="0"/>
              <a:t> and </a:t>
            </a:r>
            <a:r>
              <a:rPr lang="cs-CZ" sz="2400" dirty="0" err="1"/>
              <a:t>jeans</a:t>
            </a:r>
            <a:r>
              <a:rPr lang="cs-CZ" sz="2400" dirty="0"/>
              <a:t>? </a:t>
            </a:r>
            <a:r>
              <a:rPr lang="cs-CZ" sz="2400" dirty="0" err="1">
                <a:solidFill>
                  <a:srgbClr val="00B0F0"/>
                </a:solidFill>
              </a:rPr>
              <a:t>Is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err="1">
                <a:solidFill>
                  <a:srgbClr val="FF0000"/>
                </a:solidFill>
              </a:rPr>
              <a:t>she</a:t>
            </a:r>
            <a:r>
              <a:rPr lang="cs-CZ" sz="2400" dirty="0"/>
              <a:t> </a:t>
            </a:r>
            <a:r>
              <a:rPr lang="cs-CZ" sz="2400" dirty="0" err="1">
                <a:solidFill>
                  <a:srgbClr val="00B0F0"/>
                </a:solidFill>
              </a:rPr>
              <a:t>playing</a:t>
            </a:r>
            <a:r>
              <a:rPr lang="cs-CZ" sz="2400" dirty="0"/>
              <a:t>  </a:t>
            </a:r>
            <a:r>
              <a:rPr lang="cs-CZ" sz="2400" dirty="0" err="1"/>
              <a:t>chess</a:t>
            </a:r>
            <a:r>
              <a:rPr lang="cs-CZ" sz="2400" dirty="0" smtClean="0"/>
              <a:t>?</a:t>
            </a:r>
          </a:p>
          <a:p>
            <a:r>
              <a:rPr lang="cs-CZ" sz="2000" dirty="0" smtClean="0"/>
              <a:t>MÁŠ NA SOBĚ ČERNÉ TRIČKO A DŽÍNY?  HRAJE (ONA) ŠACHY (TEĎ)?</a:t>
            </a:r>
            <a:endParaRPr lang="cs-CZ" sz="2000" dirty="0"/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John </a:t>
            </a:r>
            <a:r>
              <a:rPr lang="cs-CZ" sz="2400" dirty="0"/>
              <a:t>and </a:t>
            </a:r>
            <a:r>
              <a:rPr lang="cs-CZ" sz="2400" dirty="0">
                <a:solidFill>
                  <a:srgbClr val="FF0000"/>
                </a:solidFill>
              </a:rPr>
              <a:t>Ann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F0"/>
                </a:solidFill>
              </a:rPr>
              <a:t>are </a:t>
            </a:r>
            <a:r>
              <a:rPr lang="cs-CZ" sz="2400" dirty="0" err="1">
                <a:solidFill>
                  <a:srgbClr val="00B0F0"/>
                </a:solidFill>
              </a:rPr>
              <a:t>writing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err="1"/>
              <a:t>home</a:t>
            </a:r>
            <a:r>
              <a:rPr lang="cs-CZ" sz="2400" dirty="0"/>
              <a:t>.  </a:t>
            </a:r>
            <a:r>
              <a:rPr lang="cs-CZ" sz="2400" dirty="0" err="1">
                <a:solidFill>
                  <a:srgbClr val="FF0000"/>
                </a:solidFill>
              </a:rPr>
              <a:t>They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F0"/>
                </a:solidFill>
              </a:rPr>
              <a:t>are not </a:t>
            </a:r>
            <a:r>
              <a:rPr lang="cs-CZ" sz="2400" dirty="0" err="1">
                <a:solidFill>
                  <a:srgbClr val="00B0F0"/>
                </a:solidFill>
              </a:rPr>
              <a:t>watching</a:t>
            </a:r>
            <a:r>
              <a:rPr lang="cs-CZ" sz="2400" dirty="0">
                <a:solidFill>
                  <a:srgbClr val="00B0F0"/>
                </a:solidFill>
              </a:rPr>
              <a:t> TV</a:t>
            </a:r>
            <a:r>
              <a:rPr lang="cs-CZ" sz="2400" dirty="0" smtClean="0"/>
              <a:t>.</a:t>
            </a:r>
          </a:p>
          <a:p>
            <a:r>
              <a:rPr lang="cs-CZ" sz="2000" dirty="0" smtClean="0"/>
              <a:t>JOHN A ANN PÍŠOU DOMŮ.  NESLEDUJÍ TV.</a:t>
            </a:r>
            <a:endParaRPr lang="cs-CZ" sz="2000" dirty="0"/>
          </a:p>
          <a:p>
            <a:endParaRPr lang="cs-CZ" sz="2400" dirty="0"/>
          </a:p>
          <a:p>
            <a:r>
              <a:rPr lang="cs-CZ" sz="2400" dirty="0" err="1">
                <a:solidFill>
                  <a:srgbClr val="FF0000"/>
                </a:solidFill>
              </a:rPr>
              <a:t>We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F0"/>
                </a:solidFill>
              </a:rPr>
              <a:t>are </a:t>
            </a:r>
            <a:r>
              <a:rPr lang="cs-CZ" sz="2400" dirty="0" err="1">
                <a:solidFill>
                  <a:srgbClr val="00B0F0"/>
                </a:solidFill>
              </a:rPr>
              <a:t>standing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err="1"/>
              <a:t>at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bus stop.  </a:t>
            </a:r>
            <a:r>
              <a:rPr lang="cs-CZ" sz="2400" dirty="0" err="1">
                <a:solidFill>
                  <a:srgbClr val="FF0000"/>
                </a:solidFill>
              </a:rPr>
              <a:t>The</a:t>
            </a:r>
            <a:r>
              <a:rPr lang="cs-CZ" sz="2400" dirty="0">
                <a:solidFill>
                  <a:srgbClr val="FF0000"/>
                </a:solidFill>
              </a:rPr>
              <a:t> baby</a:t>
            </a:r>
            <a:r>
              <a:rPr lang="cs-CZ" sz="2400" dirty="0"/>
              <a:t> </a:t>
            </a:r>
            <a:r>
              <a:rPr lang="cs-CZ" sz="2400" dirty="0" err="1">
                <a:solidFill>
                  <a:srgbClr val="00B0F0"/>
                </a:solidFill>
              </a:rPr>
              <a:t>is</a:t>
            </a:r>
            <a:r>
              <a:rPr lang="cs-CZ" sz="2400" dirty="0"/>
              <a:t> </a:t>
            </a:r>
            <a:r>
              <a:rPr lang="cs-CZ" sz="2400" dirty="0" err="1">
                <a:solidFill>
                  <a:srgbClr val="00B0F0"/>
                </a:solidFill>
              </a:rPr>
              <a:t>drinking</a:t>
            </a:r>
            <a:r>
              <a:rPr lang="cs-CZ" sz="2400" dirty="0"/>
              <a:t> </a:t>
            </a:r>
            <a:r>
              <a:rPr lang="cs-CZ" sz="2400" dirty="0" err="1"/>
              <a:t>milk</a:t>
            </a:r>
            <a:r>
              <a:rPr lang="cs-CZ" sz="2400" dirty="0" smtClean="0"/>
              <a:t>.</a:t>
            </a:r>
          </a:p>
          <a:p>
            <a:r>
              <a:rPr lang="cs-CZ" sz="2000" dirty="0" smtClean="0"/>
              <a:t>STOJÍME NA AUTOBUSOVÉ ZASTÁVCE. MIMINO PIJE MLÉKO.</a:t>
            </a:r>
            <a:endParaRPr lang="cs-CZ" sz="2000" dirty="0"/>
          </a:p>
          <a:p>
            <a:endParaRPr lang="cs-CZ" dirty="0"/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558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PSÁT -  WRITE</a:t>
            </a:r>
            <a:endParaRPr lang="cs-CZ" dirty="0"/>
          </a:p>
          <a:p>
            <a:r>
              <a:rPr lang="cs-CZ" dirty="0" smtClean="0"/>
              <a:t>POSLOUCHAT -  LISTEN</a:t>
            </a:r>
            <a:endParaRPr lang="cs-CZ" dirty="0"/>
          </a:p>
          <a:p>
            <a:r>
              <a:rPr lang="cs-CZ" dirty="0" smtClean="0"/>
              <a:t>VAŘIT -  COOK</a:t>
            </a:r>
            <a:endParaRPr lang="cs-CZ" dirty="0"/>
          </a:p>
          <a:p>
            <a:r>
              <a:rPr lang="cs-CZ" dirty="0"/>
              <a:t>SLEDOVAT </a:t>
            </a:r>
            <a:r>
              <a:rPr lang="cs-CZ" dirty="0" smtClean="0"/>
              <a:t>TV -  WATCH TV</a:t>
            </a:r>
            <a:endParaRPr lang="cs-CZ" dirty="0"/>
          </a:p>
          <a:p>
            <a:r>
              <a:rPr lang="cs-CZ" dirty="0" smtClean="0"/>
              <a:t>JÍST -  EAT</a:t>
            </a:r>
            <a:endParaRPr lang="cs-CZ" dirty="0"/>
          </a:p>
          <a:p>
            <a:r>
              <a:rPr lang="cs-CZ" dirty="0" smtClean="0"/>
              <a:t>ČÍST - READ</a:t>
            </a:r>
            <a:endParaRPr lang="cs-CZ" dirty="0"/>
          </a:p>
          <a:p>
            <a:r>
              <a:rPr lang="cs-CZ" dirty="0" smtClean="0"/>
              <a:t>ZAVŘÍT -  CLOSE</a:t>
            </a:r>
            <a:endParaRPr lang="cs-CZ" dirty="0"/>
          </a:p>
          <a:p>
            <a:r>
              <a:rPr lang="cs-CZ" dirty="0" smtClean="0"/>
              <a:t>STÁT -  STAND </a:t>
            </a:r>
            <a:endParaRPr lang="cs-CZ" dirty="0"/>
          </a:p>
          <a:p>
            <a:r>
              <a:rPr lang="cs-CZ" dirty="0" smtClean="0"/>
              <a:t>LEŽET -  LIE</a:t>
            </a:r>
            <a:endParaRPr lang="cs-CZ" dirty="0"/>
          </a:p>
          <a:p>
            <a:r>
              <a:rPr lang="cs-CZ" dirty="0"/>
              <a:t>MÍT NA </a:t>
            </a:r>
            <a:r>
              <a:rPr lang="cs-CZ" dirty="0" smtClean="0"/>
              <a:t>SOBĚ -  WEAR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48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</TotalTime>
  <Words>402</Words>
  <Application>Microsoft Office PowerPoint</Application>
  <PresentationFormat>Předvádění na obrazovce (4:3)</PresentationFormat>
  <Paragraphs>99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  </vt:lpstr>
      <vt:lpstr>Anotace: Prezentace slouží k procvičení dané gramatiky.                   Je určena žákům 9. ročníku.                   Vm byl vytvořen v březnu 2012.</vt:lpstr>
      <vt:lpstr>ČTI TEXT A PŘEKLÁDEJ. Zakroužkuj Podmět, podtrhni slovesný tvar.</vt:lpstr>
      <vt:lpstr>SEŘAĎ SLOVESA PODLE ABECEDY. PŘELOŽ.</vt:lpstr>
      <vt:lpstr>DOPLŇOVAČKA.</vt:lpstr>
      <vt:lpstr>Řešení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</dc:title>
  <dc:creator>PC-1SLG</dc:creator>
  <cp:lastModifiedBy>PC-1SLG</cp:lastModifiedBy>
  <cp:revision>9</cp:revision>
  <dcterms:created xsi:type="dcterms:W3CDTF">2012-03-19T05:29:24Z</dcterms:created>
  <dcterms:modified xsi:type="dcterms:W3CDTF">2012-06-22T05:52:46Z</dcterms:modified>
</cp:coreProperties>
</file>