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67544" y="2133600"/>
            <a:ext cx="8352928" cy="3959225"/>
          </a:xfrm>
        </p:spPr>
        <p:txBody>
          <a:bodyPr>
            <a:normAutofit/>
          </a:bodyPr>
          <a:lstStyle/>
          <a:p>
            <a:pPr algn="ctr"/>
            <a:r>
              <a:rPr lang="cs-CZ" sz="2400" dirty="0"/>
              <a:t>ZŠP a ZŠS Uherský Brod</a:t>
            </a:r>
          </a:p>
          <a:p>
            <a:pPr algn="ctr"/>
            <a:r>
              <a:rPr lang="cs-CZ" sz="2400" dirty="0"/>
              <a:t> projekt č. CZ.1.07/1.4.00/21.0961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Angličtina pro 2. stupeň</a:t>
            </a:r>
          </a:p>
          <a:p>
            <a:pPr algn="ctr"/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VY_22_INOVACE_35_TO HAVE GOT - zápor</a:t>
            </a:r>
            <a:endParaRPr lang="cs-CZ" sz="2400" dirty="0"/>
          </a:p>
          <a:p>
            <a:pPr algn="ctr"/>
            <a:endParaRPr lang="cs-CZ" sz="2400" dirty="0"/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35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23528" y="512762"/>
            <a:ext cx="8640960" cy="1620093"/>
          </a:xfrm>
        </p:spPr>
        <p:txBody>
          <a:bodyPr/>
          <a:lstStyle/>
          <a:p>
            <a:r>
              <a:rPr lang="cs-CZ" sz="2200" dirty="0" smtClean="0"/>
              <a:t>Anotace: Prezentace slouží k výkladu a procvičení slovní 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zásoby.</a:t>
            </a:r>
            <a:br>
              <a:rPr lang="cs-CZ" sz="2200" dirty="0" smtClean="0"/>
            </a:br>
            <a:r>
              <a:rPr lang="cs-CZ" sz="2200" dirty="0" smtClean="0"/>
              <a:t>         Je určena žákům 8. ročníku.</a:t>
            </a:r>
            <a:br>
              <a:rPr lang="cs-CZ" sz="2200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VM byl vytvořen v březnu 2012.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9956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71600" y="260350"/>
            <a:ext cx="7772400" cy="1166813"/>
          </a:xfrm>
        </p:spPr>
        <p:txBody>
          <a:bodyPr/>
          <a:lstStyle/>
          <a:p>
            <a:pPr algn="ctr"/>
            <a:r>
              <a:rPr lang="cs-CZ" dirty="0" smtClean="0"/>
              <a:t>TO HAVE GOT – zápor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23529" y="1125538"/>
            <a:ext cx="8568952" cy="5543550"/>
          </a:xfrm>
        </p:spPr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= mít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ápor se tvoří přidáním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– 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has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asto se zkracuje – 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,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        Nemám bratra.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He has </a:t>
            </a:r>
            <a:r>
              <a:rPr lang="cs-CZ" dirty="0" smtClean="0">
                <a:solidFill>
                  <a:srgbClr val="FFFF00"/>
                </a:solidFill>
              </a:rPr>
              <a:t>not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            (on) Nemá knihu.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He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CO K SOBĚ PATŘÍ?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484784"/>
            <a:ext cx="4038600" cy="4811680"/>
          </a:xfrm>
        </p:spPr>
        <p:txBody>
          <a:bodyPr>
            <a:normAutofit/>
          </a:bodyPr>
          <a:lstStyle/>
          <a:p>
            <a:r>
              <a:rPr lang="cs-CZ" dirty="0" smtClean="0"/>
              <a:t>YOU HAVE NOT GOT</a:t>
            </a:r>
          </a:p>
          <a:p>
            <a:r>
              <a:rPr lang="cs-CZ" dirty="0" smtClean="0"/>
              <a:t>SHE HAS NOT GOT</a:t>
            </a:r>
          </a:p>
          <a:p>
            <a:r>
              <a:rPr lang="cs-CZ" dirty="0" smtClean="0"/>
              <a:t>THEY HAVE NOT GOT</a:t>
            </a:r>
          </a:p>
          <a:p>
            <a:r>
              <a:rPr lang="cs-CZ" dirty="0" smtClean="0"/>
              <a:t>IT HAS NOT GOT</a:t>
            </a:r>
          </a:p>
          <a:p>
            <a:r>
              <a:rPr lang="cs-CZ" dirty="0" smtClean="0"/>
              <a:t>YOU HAVE NOT GOT</a:t>
            </a:r>
          </a:p>
          <a:p>
            <a:r>
              <a:rPr lang="cs-CZ" dirty="0" smtClean="0"/>
              <a:t>HE HAS NOT GOT</a:t>
            </a:r>
          </a:p>
          <a:p>
            <a:r>
              <a:rPr lang="cs-CZ" dirty="0" smtClean="0"/>
              <a:t>WE HAVE NOT GOT</a:t>
            </a:r>
          </a:p>
          <a:p>
            <a:r>
              <a:rPr lang="cs-CZ" dirty="0" smtClean="0"/>
              <a:t>I HAVE NOT GOT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484785"/>
            <a:ext cx="4038600" cy="4811680"/>
          </a:xfrm>
        </p:spPr>
        <p:txBody>
          <a:bodyPr/>
          <a:lstStyle/>
          <a:p>
            <a:r>
              <a:rPr lang="cs-CZ" dirty="0" smtClean="0"/>
              <a:t>(JÁ)  NEMÁM.</a:t>
            </a:r>
          </a:p>
          <a:p>
            <a:r>
              <a:rPr lang="cs-CZ" dirty="0" smtClean="0"/>
              <a:t>(ONI)  NEMAJÍ.</a:t>
            </a:r>
          </a:p>
          <a:p>
            <a:r>
              <a:rPr lang="cs-CZ" dirty="0" smtClean="0"/>
              <a:t>(ON)  NEMÁ.</a:t>
            </a:r>
          </a:p>
          <a:p>
            <a:r>
              <a:rPr lang="cs-CZ" dirty="0" smtClean="0"/>
              <a:t>(TY)  NEMÁŠ.</a:t>
            </a:r>
          </a:p>
          <a:p>
            <a:r>
              <a:rPr lang="cs-CZ" dirty="0" smtClean="0"/>
              <a:t>(ONO)   NEMÁ.</a:t>
            </a:r>
          </a:p>
          <a:p>
            <a:r>
              <a:rPr lang="cs-CZ" dirty="0" smtClean="0"/>
              <a:t>(MY)  NEMÁME.</a:t>
            </a:r>
          </a:p>
          <a:p>
            <a:r>
              <a:rPr lang="cs-CZ" dirty="0" smtClean="0"/>
              <a:t>(ONA)  NEMÁ.</a:t>
            </a:r>
          </a:p>
          <a:p>
            <a:r>
              <a:rPr lang="cs-CZ" dirty="0" smtClean="0"/>
              <a:t>(VY)  NEMÁTE.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6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252640"/>
          </a:xfrm>
        </p:spPr>
        <p:txBody>
          <a:bodyPr/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340767"/>
            <a:ext cx="4038600" cy="4955697"/>
          </a:xfrm>
        </p:spPr>
        <p:txBody>
          <a:bodyPr/>
          <a:lstStyle/>
          <a:p>
            <a:r>
              <a:rPr lang="cs-CZ" dirty="0" smtClean="0"/>
              <a:t>NEMÁTE.</a:t>
            </a:r>
          </a:p>
          <a:p>
            <a:r>
              <a:rPr lang="cs-CZ" dirty="0" smtClean="0"/>
              <a:t>NEMÁM.</a:t>
            </a:r>
          </a:p>
          <a:p>
            <a:r>
              <a:rPr lang="cs-CZ" dirty="0" smtClean="0"/>
              <a:t>NEMAJÍ.</a:t>
            </a:r>
          </a:p>
          <a:p>
            <a:r>
              <a:rPr lang="cs-CZ" dirty="0" smtClean="0"/>
              <a:t>NEMÁ – ON.</a:t>
            </a:r>
          </a:p>
          <a:p>
            <a:r>
              <a:rPr lang="cs-CZ" dirty="0" smtClean="0"/>
              <a:t>NEMÁME.</a:t>
            </a:r>
          </a:p>
          <a:p>
            <a:r>
              <a:rPr lang="cs-CZ" dirty="0" smtClean="0"/>
              <a:t>NEMÁ – ONA.</a:t>
            </a:r>
          </a:p>
          <a:p>
            <a:r>
              <a:rPr lang="cs-CZ" dirty="0" smtClean="0"/>
              <a:t>NEMÁŠ.</a:t>
            </a:r>
          </a:p>
          <a:p>
            <a:r>
              <a:rPr lang="cs-CZ" dirty="0" smtClean="0"/>
              <a:t>NEMÁ – ONO.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268761"/>
            <a:ext cx="4553992" cy="5027704"/>
          </a:xfrm>
        </p:spPr>
        <p:txBody>
          <a:bodyPr/>
          <a:lstStyle/>
          <a:p>
            <a:r>
              <a:rPr lang="cs-CZ" dirty="0" smtClean="0"/>
              <a:t>YOU HAVE NOT GOT.</a:t>
            </a:r>
          </a:p>
          <a:p>
            <a:r>
              <a:rPr lang="cs-CZ" dirty="0" smtClean="0"/>
              <a:t>I HAVE NOT GOT.</a:t>
            </a:r>
          </a:p>
          <a:p>
            <a:r>
              <a:rPr lang="cs-CZ" dirty="0" smtClean="0"/>
              <a:t>THEY HAVE NOT GOT.</a:t>
            </a:r>
          </a:p>
          <a:p>
            <a:r>
              <a:rPr lang="cs-CZ" dirty="0" smtClean="0"/>
              <a:t>HE HAS NOT GOT.</a:t>
            </a:r>
          </a:p>
          <a:p>
            <a:r>
              <a:rPr lang="cs-CZ" dirty="0" smtClean="0"/>
              <a:t>WE HAVE NOT GOT.</a:t>
            </a:r>
          </a:p>
          <a:p>
            <a:r>
              <a:rPr lang="cs-CZ" dirty="0" smtClean="0"/>
              <a:t>SHE HAS NOT GOT.</a:t>
            </a:r>
          </a:p>
          <a:p>
            <a:r>
              <a:rPr lang="cs-CZ" dirty="0" smtClean="0"/>
              <a:t>YOU HAVE NOT GOT.</a:t>
            </a:r>
          </a:p>
          <a:p>
            <a:r>
              <a:rPr lang="cs-CZ" dirty="0" smtClean="0"/>
              <a:t>IT HAS NOT GOT.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13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23528" y="260350"/>
            <a:ext cx="8136904" cy="576263"/>
          </a:xfrm>
        </p:spPr>
        <p:txBody>
          <a:bodyPr/>
          <a:lstStyle/>
          <a:p>
            <a:r>
              <a:rPr lang="cs-CZ" sz="2400" dirty="0" smtClean="0"/>
              <a:t>Doplň HAVE/HAS NOT GOT. PŘELOŽ.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179512" y="1052736"/>
            <a:ext cx="8568952" cy="530361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WE …………………… A  SMALL  CAR. ………………………………</a:t>
            </a:r>
          </a:p>
          <a:p>
            <a:pPr marL="68580" indent="0">
              <a:buNone/>
            </a:pPr>
            <a:endParaRPr lang="cs-CZ" sz="2400" dirty="0" smtClean="0"/>
          </a:p>
          <a:p>
            <a:r>
              <a:rPr lang="cs-CZ" sz="2400" dirty="0" smtClean="0"/>
              <a:t>THEY ………………….. AN OLD  DOG. ………………………………..</a:t>
            </a:r>
          </a:p>
          <a:p>
            <a:pPr marL="68580" indent="0">
              <a:buNone/>
            </a:pPr>
            <a:endParaRPr lang="cs-CZ" sz="2400" dirty="0" smtClean="0"/>
          </a:p>
          <a:p>
            <a:r>
              <a:rPr lang="cs-CZ" sz="2400" dirty="0" smtClean="0"/>
              <a:t>HE ………………………. A  SISTER. …………………………………..</a:t>
            </a:r>
          </a:p>
          <a:p>
            <a:pPr marL="68580" indent="0">
              <a:buNone/>
            </a:pPr>
            <a:endParaRPr lang="cs-CZ" sz="2400" dirty="0" smtClean="0"/>
          </a:p>
          <a:p>
            <a:r>
              <a:rPr lang="cs-CZ" sz="2400" dirty="0" smtClean="0"/>
              <a:t>IT …………………………A  BIG  NOSE. …………………………………</a:t>
            </a:r>
          </a:p>
          <a:p>
            <a:pPr marL="68580" indent="0">
              <a:buNone/>
            </a:pPr>
            <a:endParaRPr lang="cs-CZ" sz="2400" dirty="0" smtClean="0"/>
          </a:p>
          <a:p>
            <a:r>
              <a:rPr lang="cs-CZ" sz="2400" dirty="0" smtClean="0"/>
              <a:t>MARY ……………………… BLUE  EYES . …………………………</a:t>
            </a:r>
          </a:p>
          <a:p>
            <a:pPr marL="68580" indent="0">
              <a:buNone/>
            </a:pPr>
            <a:endParaRPr lang="cs-CZ" sz="2400" dirty="0" smtClean="0"/>
          </a:p>
          <a:p>
            <a:r>
              <a:rPr lang="cs-CZ" sz="2400" dirty="0" smtClean="0"/>
              <a:t>THIS  BOY……………………..A  NEW  BOOK. …………………….</a:t>
            </a:r>
          </a:p>
          <a:p>
            <a:pPr marL="68580" indent="0">
              <a:buNone/>
            </a:pPr>
            <a:endParaRPr lang="cs-CZ" sz="2400" dirty="0"/>
          </a:p>
          <a:p>
            <a:pPr marL="6858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586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512763"/>
            <a:ext cx="7776864" cy="9144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784350"/>
            <a:ext cx="7776864" cy="4572000"/>
          </a:xfrm>
        </p:spPr>
        <p:txBody>
          <a:bodyPr/>
          <a:lstStyle/>
          <a:p>
            <a:r>
              <a:rPr lang="cs-CZ" dirty="0"/>
              <a:t>YOU HAVE NOT </a:t>
            </a:r>
            <a:r>
              <a:rPr lang="cs-CZ" dirty="0" smtClean="0"/>
              <a:t>GOT - NEMÁŠ</a:t>
            </a:r>
            <a:endParaRPr lang="cs-CZ" dirty="0"/>
          </a:p>
          <a:p>
            <a:r>
              <a:rPr lang="cs-CZ" dirty="0"/>
              <a:t>SHE HAS NOT </a:t>
            </a:r>
            <a:r>
              <a:rPr lang="cs-CZ" dirty="0" smtClean="0"/>
              <a:t>GOT – ONA NEMÁ</a:t>
            </a:r>
            <a:endParaRPr lang="cs-CZ" dirty="0"/>
          </a:p>
          <a:p>
            <a:r>
              <a:rPr lang="cs-CZ" dirty="0"/>
              <a:t>THEY HAVE NOT </a:t>
            </a:r>
            <a:r>
              <a:rPr lang="cs-CZ" dirty="0" smtClean="0"/>
              <a:t>GOT - NEMAJÍ</a:t>
            </a:r>
            <a:endParaRPr lang="cs-CZ" dirty="0"/>
          </a:p>
          <a:p>
            <a:r>
              <a:rPr lang="cs-CZ" dirty="0"/>
              <a:t>IT HAS NOT </a:t>
            </a:r>
            <a:r>
              <a:rPr lang="cs-CZ" dirty="0" smtClean="0"/>
              <a:t>GOT – ONO NEMÁ</a:t>
            </a:r>
            <a:endParaRPr lang="cs-CZ" dirty="0"/>
          </a:p>
          <a:p>
            <a:r>
              <a:rPr lang="cs-CZ" dirty="0"/>
              <a:t>YOU HAVE NOT </a:t>
            </a:r>
            <a:r>
              <a:rPr lang="cs-CZ" dirty="0" smtClean="0"/>
              <a:t>GOT - NEMÁTE</a:t>
            </a:r>
            <a:endParaRPr lang="cs-CZ" dirty="0"/>
          </a:p>
          <a:p>
            <a:r>
              <a:rPr lang="cs-CZ" dirty="0"/>
              <a:t>HE HAS NOT </a:t>
            </a:r>
            <a:r>
              <a:rPr lang="cs-CZ" dirty="0" smtClean="0"/>
              <a:t>GOT – ON NEMÁ</a:t>
            </a:r>
            <a:endParaRPr lang="cs-CZ" dirty="0"/>
          </a:p>
          <a:p>
            <a:r>
              <a:rPr lang="cs-CZ" dirty="0"/>
              <a:t>WE HAVE NOT </a:t>
            </a:r>
            <a:r>
              <a:rPr lang="cs-CZ" dirty="0" smtClean="0"/>
              <a:t>GOT - NEMÁME</a:t>
            </a:r>
            <a:endParaRPr lang="cs-CZ" dirty="0"/>
          </a:p>
          <a:p>
            <a:r>
              <a:rPr lang="cs-CZ" dirty="0"/>
              <a:t>I HAVE NOT </a:t>
            </a:r>
            <a:r>
              <a:rPr lang="cs-CZ" dirty="0" smtClean="0"/>
              <a:t>GOT - NEMÁM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55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512763"/>
            <a:ext cx="7992888" cy="914400"/>
          </a:xfrm>
        </p:spPr>
        <p:txBody>
          <a:bodyPr/>
          <a:lstStyle/>
          <a:p>
            <a:pPr algn="ctr"/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784350"/>
            <a:ext cx="8784976" cy="4572000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WE  </a:t>
            </a:r>
            <a:r>
              <a:rPr lang="cs-CZ" sz="2000" dirty="0" smtClean="0"/>
              <a:t>HAVE NOT GOT  </a:t>
            </a:r>
            <a:r>
              <a:rPr lang="cs-CZ" sz="2000" dirty="0"/>
              <a:t>A  SMALL  CAR. </a:t>
            </a:r>
            <a:r>
              <a:rPr lang="cs-CZ" sz="2000" dirty="0" smtClean="0"/>
              <a:t> NEMÁME MALÉ AUTO.</a:t>
            </a:r>
            <a:endParaRPr lang="cs-CZ" sz="2000" dirty="0"/>
          </a:p>
          <a:p>
            <a:pPr marL="68580" indent="0">
              <a:buNone/>
            </a:pPr>
            <a:endParaRPr lang="cs-CZ" sz="2000" dirty="0"/>
          </a:p>
          <a:p>
            <a:r>
              <a:rPr lang="cs-CZ" sz="2000" dirty="0"/>
              <a:t>THEY </a:t>
            </a:r>
            <a:r>
              <a:rPr lang="cs-CZ" sz="2000" dirty="0" smtClean="0"/>
              <a:t>HAVE NOT GOT AN OLD  DOG.  NEMAJÍ STARÉHO PSA.</a:t>
            </a:r>
            <a:endParaRPr lang="cs-CZ" sz="2000" dirty="0"/>
          </a:p>
          <a:p>
            <a:pPr marL="68580" indent="0">
              <a:buNone/>
            </a:pPr>
            <a:endParaRPr lang="cs-CZ" sz="2000" dirty="0"/>
          </a:p>
          <a:p>
            <a:r>
              <a:rPr lang="cs-CZ" sz="2000" dirty="0"/>
              <a:t>HE </a:t>
            </a:r>
            <a:r>
              <a:rPr lang="cs-CZ" sz="2000" dirty="0" smtClean="0"/>
              <a:t>HAS NOT GOT </a:t>
            </a:r>
            <a:r>
              <a:rPr lang="cs-CZ" sz="2000" dirty="0"/>
              <a:t>A  SISTER. </a:t>
            </a:r>
            <a:r>
              <a:rPr lang="cs-CZ" sz="2000" dirty="0" smtClean="0"/>
              <a:t> ON NEMÁ SESTRU.</a:t>
            </a:r>
          </a:p>
          <a:p>
            <a:pPr marL="68580" indent="0">
              <a:buNone/>
            </a:pPr>
            <a:endParaRPr lang="cs-CZ" sz="2000" dirty="0" smtClean="0"/>
          </a:p>
          <a:p>
            <a:r>
              <a:rPr lang="cs-CZ" sz="2000" dirty="0" smtClean="0"/>
              <a:t>IT HAS NOT GOT A  </a:t>
            </a:r>
            <a:r>
              <a:rPr lang="cs-CZ" sz="2000" dirty="0"/>
              <a:t>BIG  NOSE. </a:t>
            </a:r>
            <a:r>
              <a:rPr lang="cs-CZ" sz="2000" dirty="0" smtClean="0"/>
              <a:t> ONO </a:t>
            </a:r>
            <a:r>
              <a:rPr lang="cs-CZ" sz="2000" smtClean="0"/>
              <a:t>NEMÁ VELKÝ  </a:t>
            </a:r>
            <a:r>
              <a:rPr lang="cs-CZ" sz="2000" dirty="0" smtClean="0"/>
              <a:t>NOS.</a:t>
            </a:r>
            <a:endParaRPr lang="cs-CZ" sz="2000" dirty="0"/>
          </a:p>
          <a:p>
            <a:pPr marL="68580" indent="0">
              <a:buNone/>
            </a:pPr>
            <a:endParaRPr lang="cs-CZ" sz="2000" dirty="0"/>
          </a:p>
          <a:p>
            <a:r>
              <a:rPr lang="cs-CZ" sz="2000" dirty="0"/>
              <a:t>MARY </a:t>
            </a:r>
            <a:r>
              <a:rPr lang="cs-CZ" sz="2000" dirty="0" smtClean="0"/>
              <a:t>HAS NOT GOT </a:t>
            </a:r>
            <a:r>
              <a:rPr lang="cs-CZ" sz="2000" dirty="0"/>
              <a:t>BLUE  EYES </a:t>
            </a:r>
            <a:r>
              <a:rPr lang="cs-CZ" sz="2000" dirty="0" smtClean="0"/>
              <a:t>.  MARY NEMÁ MODRÉ OČI.</a:t>
            </a:r>
            <a:endParaRPr lang="cs-CZ" sz="2000" dirty="0"/>
          </a:p>
          <a:p>
            <a:pPr marL="68580" indent="0">
              <a:buNone/>
            </a:pPr>
            <a:endParaRPr lang="cs-CZ" sz="2000" dirty="0"/>
          </a:p>
          <a:p>
            <a:r>
              <a:rPr lang="cs-CZ" sz="2000" dirty="0"/>
              <a:t>THIS  </a:t>
            </a:r>
            <a:r>
              <a:rPr lang="cs-CZ" sz="2000" dirty="0" smtClean="0"/>
              <a:t>BOY HAS NOT GOT A  </a:t>
            </a:r>
            <a:r>
              <a:rPr lang="cs-CZ" sz="2000" dirty="0"/>
              <a:t>NEW  BOOK. </a:t>
            </a:r>
            <a:r>
              <a:rPr lang="cs-CZ" sz="2000" dirty="0" smtClean="0"/>
              <a:t> TENTO KLUK NEMÁ NOVOU KNIHU.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20696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76</TotalTime>
  <Words>425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Anotace: Prezentace slouží k výkladu a procvičení slovní           zásoby.          Je určena žákům 8. ročníku.          VM byl vytvořen v březnu 2012.</vt:lpstr>
      <vt:lpstr>TO HAVE GOT – zápor </vt:lpstr>
      <vt:lpstr>CO K SOBĚ PATŘÍ?</vt:lpstr>
      <vt:lpstr>PŘEKLÁDEJ.</vt:lpstr>
      <vt:lpstr>Doplň HAVE/HAS NOT GOT. PŘELOŽ.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11</cp:revision>
  <dcterms:created xsi:type="dcterms:W3CDTF">2012-03-20T06:02:52Z</dcterms:created>
  <dcterms:modified xsi:type="dcterms:W3CDTF">2012-06-22T05:53:45Z</dcterms:modified>
</cp:coreProperties>
</file>