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7414592" cy="3535488"/>
          </a:xfrm>
        </p:spPr>
        <p:txBody>
          <a:bodyPr>
            <a:normAutofit/>
          </a:bodyPr>
          <a:lstStyle/>
          <a:p>
            <a:pPr algn="ctr"/>
            <a:r>
              <a:rPr lang="cs-CZ" sz="2400" dirty="0"/>
              <a:t>ZŠP a ZŠS Uherský Brod</a:t>
            </a:r>
          </a:p>
          <a:p>
            <a:pPr algn="ctr"/>
            <a:r>
              <a:rPr lang="cs-CZ" sz="2400" dirty="0"/>
              <a:t> projekt č. CZ.1.07/1.4.00/21.0961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Angličtina pro 2. stupeň</a:t>
            </a:r>
          </a:p>
          <a:p>
            <a:pPr algn="ctr"/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VY_22_INOVACE_36_SLOVESA</a:t>
            </a:r>
            <a:endParaRPr lang="cs-CZ" sz="2400" dirty="0"/>
          </a:p>
          <a:p>
            <a:pPr algn="ctr"/>
            <a:endParaRPr lang="cs-CZ" sz="2400" dirty="0"/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Autor</a:t>
            </a:r>
            <a:r>
              <a:rPr lang="cs-CZ" sz="2400"/>
              <a:t>: </a:t>
            </a:r>
            <a:r>
              <a:rPr lang="cs-CZ" sz="240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16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Anotace: Prezentace slouží k procvičení daného učiva.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VM byl vytvořen v březnu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635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209413"/>
              </p:ext>
            </p:extLst>
          </p:nvPr>
        </p:nvGraphicFramePr>
        <p:xfrm>
          <a:off x="457200" y="1124743"/>
          <a:ext cx="8064897" cy="5184576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1080121"/>
                <a:gridCol w="1728192"/>
                <a:gridCol w="1728192"/>
                <a:gridCol w="1800200"/>
                <a:gridCol w="1728192"/>
              </a:tblGrid>
              <a:tr h="12681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D</a:t>
                      </a:r>
                      <a:endParaRPr lang="cs-CZ" sz="4000" dirty="0"/>
                    </a:p>
                  </a:txBody>
                  <a:tcPr/>
                </a:tc>
              </a:tr>
              <a:tr h="134276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TRY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2400" dirty="0" smtClean="0"/>
                        <a:t>WATCH TV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SLEEP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READ</a:t>
                      </a:r>
                      <a:endParaRPr lang="cs-CZ" sz="2400" dirty="0"/>
                    </a:p>
                  </a:txBody>
                  <a:tcPr/>
                </a:tc>
              </a:tr>
              <a:tr h="1286819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LOOK</a:t>
                      </a:r>
                    </a:p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DO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WRITE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  <a:p>
                      <a:pPr algn="ctr"/>
                      <a:r>
                        <a:rPr lang="cs-CZ" sz="2400" dirty="0" smtClean="0"/>
                        <a:t>SIT</a:t>
                      </a:r>
                      <a:endParaRPr lang="cs-CZ" sz="2400" dirty="0"/>
                    </a:p>
                  </a:txBody>
                  <a:tcPr/>
                </a:tc>
              </a:tr>
              <a:tr h="1286819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STAND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LIE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CLOSE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WEAR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56239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Pracuj dle pokynů učitele.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665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0725288"/>
              </p:ext>
            </p:extLst>
          </p:nvPr>
        </p:nvGraphicFramePr>
        <p:xfrm>
          <a:off x="467544" y="1052735"/>
          <a:ext cx="8064897" cy="5191980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1080121"/>
                <a:gridCol w="1728192"/>
                <a:gridCol w="1728192"/>
                <a:gridCol w="1872207"/>
                <a:gridCol w="1656185"/>
              </a:tblGrid>
              <a:tr h="12699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D</a:t>
                      </a:r>
                      <a:endParaRPr lang="cs-CZ" sz="4000" dirty="0"/>
                    </a:p>
                  </a:txBody>
                  <a:tcPr/>
                </a:tc>
              </a:tr>
              <a:tr h="134468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ZKUSIT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1800" dirty="0" smtClean="0"/>
                        <a:t>MÍT NA SOBĚ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PRACOVAT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PSÁT</a:t>
                      </a:r>
                      <a:endParaRPr lang="cs-CZ" sz="2400" dirty="0"/>
                    </a:p>
                  </a:txBody>
                  <a:tcPr/>
                </a:tc>
              </a:tr>
              <a:tr h="1288657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OTEVŘÍT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DĚLAT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JÍT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VAŘIT</a:t>
                      </a:r>
                      <a:endParaRPr lang="cs-CZ" sz="2400" dirty="0"/>
                    </a:p>
                  </a:txBody>
                  <a:tcPr/>
                </a:tc>
              </a:tr>
              <a:tr h="1288657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HRÁT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ČÍST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SKÁKAT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MÍT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4903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Pracuj dle pokynů učitele.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65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360040"/>
          </a:xfrm>
        </p:spPr>
        <p:txBody>
          <a:bodyPr>
            <a:noAutofit/>
          </a:bodyPr>
          <a:lstStyle/>
          <a:p>
            <a:r>
              <a:rPr lang="cs-CZ" sz="2400" dirty="0" smtClean="0"/>
              <a:t>Doplňovačka s tajenkou.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251520" y="548680"/>
            <a:ext cx="3863280" cy="5577483"/>
          </a:xfrm>
        </p:spPr>
        <p:txBody>
          <a:bodyPr>
            <a:noAutofit/>
          </a:bodyPr>
          <a:lstStyle/>
          <a:p>
            <a:r>
              <a:rPr lang="cs-CZ" sz="2400" dirty="0" smtClean="0"/>
              <a:t>MÍT</a:t>
            </a:r>
          </a:p>
          <a:p>
            <a:r>
              <a:rPr lang="cs-CZ" sz="2400" dirty="0" smtClean="0"/>
              <a:t>JÍT</a:t>
            </a:r>
          </a:p>
          <a:p>
            <a:r>
              <a:rPr lang="cs-CZ" sz="2400" dirty="0" smtClean="0"/>
              <a:t>SLEDOVAT TV</a:t>
            </a:r>
          </a:p>
          <a:p>
            <a:r>
              <a:rPr lang="cs-CZ" sz="2400" dirty="0" smtClean="0"/>
              <a:t>STÁT</a:t>
            </a:r>
          </a:p>
          <a:p>
            <a:r>
              <a:rPr lang="cs-CZ" sz="2400" dirty="0" smtClean="0"/>
              <a:t>PSÁT</a:t>
            </a:r>
          </a:p>
          <a:p>
            <a:r>
              <a:rPr lang="cs-CZ" sz="2400" dirty="0" smtClean="0"/>
              <a:t>ČÍST</a:t>
            </a:r>
          </a:p>
          <a:p>
            <a:r>
              <a:rPr lang="cs-CZ" sz="2400" dirty="0" smtClean="0"/>
              <a:t>HRÁT</a:t>
            </a:r>
          </a:p>
          <a:p>
            <a:r>
              <a:rPr lang="cs-CZ" sz="2400" dirty="0" smtClean="0"/>
              <a:t>VAŘIT</a:t>
            </a:r>
          </a:p>
          <a:p>
            <a:r>
              <a:rPr lang="cs-CZ" sz="2400" dirty="0" smtClean="0"/>
              <a:t>SKÁKAT</a:t>
            </a:r>
          </a:p>
          <a:p>
            <a:r>
              <a:rPr lang="cs-CZ" sz="2400" dirty="0" smtClean="0"/>
              <a:t>SEDĚT</a:t>
            </a:r>
          </a:p>
          <a:p>
            <a:r>
              <a:rPr lang="cs-CZ" sz="2400" dirty="0" smtClean="0"/>
              <a:t>DÍVAT SE</a:t>
            </a:r>
          </a:p>
          <a:p>
            <a:r>
              <a:rPr lang="cs-CZ" sz="2400" dirty="0" smtClean="0"/>
              <a:t>DĚLAT</a:t>
            </a:r>
          </a:p>
          <a:p>
            <a:r>
              <a:rPr lang="cs-CZ" sz="2400" dirty="0" smtClean="0"/>
              <a:t>MÍT NA SOBĚ</a:t>
            </a:r>
          </a:p>
          <a:p>
            <a:r>
              <a:rPr lang="cs-CZ" sz="2400" dirty="0" smtClean="0"/>
              <a:t>ZKUSIT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707904" y="476672"/>
            <a:ext cx="4752528" cy="626469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  __  __</a:t>
            </a:r>
          </a:p>
          <a:p>
            <a:r>
              <a:rPr lang="cs-CZ" dirty="0" smtClean="0"/>
              <a:t>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  __  __  __  __  __</a:t>
            </a:r>
          </a:p>
          <a:p>
            <a:r>
              <a:rPr lang="cs-CZ" dirty="0" smtClean="0"/>
              <a:t>__  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__  __</a:t>
            </a:r>
          </a:p>
          <a:p>
            <a:r>
              <a:rPr lang="cs-CZ" dirty="0" smtClean="0"/>
              <a:t>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  __  __</a:t>
            </a:r>
          </a:p>
          <a:p>
            <a:r>
              <a:rPr lang="cs-CZ" dirty="0" smtClean="0"/>
              <a:t>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  __</a:t>
            </a:r>
          </a:p>
          <a:p>
            <a:r>
              <a:rPr lang="cs-CZ" dirty="0" smtClean="0"/>
              <a:t>__  __  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</a:p>
          <a:p>
            <a:r>
              <a:rPr lang="cs-CZ" dirty="0" smtClean="0"/>
              <a:t>__  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</a:t>
            </a:r>
          </a:p>
          <a:p>
            <a:r>
              <a:rPr lang="cs-CZ" dirty="0" smtClean="0"/>
              <a:t>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  __</a:t>
            </a:r>
          </a:p>
          <a:p>
            <a:r>
              <a:rPr lang="cs-CZ" dirty="0" smtClean="0"/>
              <a:t>__  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</a:p>
          <a:p>
            <a:r>
              <a:rPr lang="cs-CZ" dirty="0" smtClean="0"/>
              <a:t>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  __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__  </a:t>
            </a:r>
            <a:r>
              <a:rPr lang="cs-CZ" dirty="0" smtClean="0"/>
              <a:t>__</a:t>
            </a:r>
          </a:p>
          <a:p>
            <a:r>
              <a:rPr lang="cs-CZ" dirty="0" smtClean="0"/>
              <a:t>__  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  <a:r>
              <a:rPr lang="cs-CZ" dirty="0" smtClean="0"/>
              <a:t>  __</a:t>
            </a:r>
          </a:p>
          <a:p>
            <a:r>
              <a:rPr lang="cs-CZ" dirty="0" smtClean="0"/>
              <a:t>__  __  </a:t>
            </a:r>
            <a:r>
              <a:rPr lang="cs-CZ" dirty="0" smtClean="0">
                <a:solidFill>
                  <a:srgbClr val="FFFF00"/>
                </a:solidFill>
              </a:rPr>
              <a:t>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33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Řešení.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3657600" cy="5832648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MÍT</a:t>
            </a:r>
          </a:p>
          <a:p>
            <a:r>
              <a:rPr lang="cs-CZ" sz="2000" dirty="0"/>
              <a:t>JÍT</a:t>
            </a:r>
          </a:p>
          <a:p>
            <a:r>
              <a:rPr lang="cs-CZ" sz="2000" dirty="0"/>
              <a:t>SLEDOVAT TV</a:t>
            </a:r>
          </a:p>
          <a:p>
            <a:r>
              <a:rPr lang="cs-CZ" sz="2000" dirty="0"/>
              <a:t>STÁT</a:t>
            </a:r>
          </a:p>
          <a:p>
            <a:r>
              <a:rPr lang="cs-CZ" sz="2000" dirty="0"/>
              <a:t>PSÁT</a:t>
            </a:r>
          </a:p>
          <a:p>
            <a:r>
              <a:rPr lang="cs-CZ" sz="2000" dirty="0"/>
              <a:t>ČÍST</a:t>
            </a:r>
          </a:p>
          <a:p>
            <a:r>
              <a:rPr lang="cs-CZ" sz="2000" dirty="0"/>
              <a:t>HRÁT</a:t>
            </a:r>
          </a:p>
          <a:p>
            <a:r>
              <a:rPr lang="cs-CZ" sz="2000" dirty="0"/>
              <a:t>VAŘIT</a:t>
            </a:r>
          </a:p>
          <a:p>
            <a:r>
              <a:rPr lang="cs-CZ" sz="2000" dirty="0"/>
              <a:t>SKÁKAT</a:t>
            </a:r>
          </a:p>
          <a:p>
            <a:r>
              <a:rPr lang="cs-CZ" sz="2000" dirty="0"/>
              <a:t>SEDĚT</a:t>
            </a:r>
          </a:p>
          <a:p>
            <a:r>
              <a:rPr lang="cs-CZ" sz="2000" dirty="0"/>
              <a:t>DÍVAT SE</a:t>
            </a:r>
          </a:p>
          <a:p>
            <a:r>
              <a:rPr lang="cs-CZ" sz="2000" dirty="0"/>
              <a:t>DĚLAT</a:t>
            </a:r>
          </a:p>
          <a:p>
            <a:r>
              <a:rPr lang="cs-CZ" sz="2000" dirty="0"/>
              <a:t>MÍT NA SOBĚ</a:t>
            </a:r>
          </a:p>
          <a:p>
            <a:r>
              <a:rPr lang="cs-CZ" sz="2000" dirty="0" smtClean="0"/>
              <a:t>ZKUSIT</a:t>
            </a:r>
          </a:p>
          <a:p>
            <a:endParaRPr lang="cs-CZ" sz="2000" dirty="0"/>
          </a:p>
          <a:p>
            <a:r>
              <a:rPr lang="cs-CZ" sz="2000" dirty="0" smtClean="0"/>
              <a:t>Tajenka: </a:t>
            </a:r>
            <a:r>
              <a:rPr lang="cs-CZ" sz="1400" dirty="0" smtClean="0"/>
              <a:t>HOW ARE YOU TODAY?</a:t>
            </a:r>
            <a:endParaRPr lang="cs-CZ" sz="14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764704"/>
            <a:ext cx="3657600" cy="5616624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H</a:t>
            </a:r>
            <a:r>
              <a:rPr lang="cs-CZ" sz="2000" dirty="0" smtClean="0"/>
              <a:t>AVE</a:t>
            </a:r>
          </a:p>
          <a:p>
            <a:r>
              <a:rPr lang="cs-CZ" sz="2000" dirty="0" smtClean="0"/>
              <a:t>G</a:t>
            </a:r>
            <a:r>
              <a:rPr lang="cs-CZ" sz="2000" dirty="0" smtClean="0">
                <a:solidFill>
                  <a:srgbClr val="FFFF00"/>
                </a:solidFill>
              </a:rPr>
              <a:t>O</a:t>
            </a:r>
          </a:p>
          <a:p>
            <a:r>
              <a:rPr lang="cs-CZ" sz="2000" dirty="0" smtClean="0">
                <a:solidFill>
                  <a:srgbClr val="FFFF00"/>
                </a:solidFill>
              </a:rPr>
              <a:t>W</a:t>
            </a:r>
            <a:r>
              <a:rPr lang="cs-CZ" sz="2000" dirty="0" smtClean="0"/>
              <a:t>ATCH TV</a:t>
            </a:r>
          </a:p>
          <a:p>
            <a:r>
              <a:rPr lang="cs-CZ" sz="2000" dirty="0" smtClean="0"/>
              <a:t>ST</a:t>
            </a:r>
            <a:r>
              <a:rPr lang="cs-CZ" sz="2000" dirty="0" smtClean="0">
                <a:solidFill>
                  <a:srgbClr val="FFFF00"/>
                </a:solidFill>
              </a:rPr>
              <a:t>A</a:t>
            </a:r>
            <a:r>
              <a:rPr lang="cs-CZ" sz="2000" dirty="0" smtClean="0"/>
              <a:t>ND</a:t>
            </a:r>
          </a:p>
          <a:p>
            <a:r>
              <a:rPr lang="cs-CZ" sz="2000" dirty="0" smtClean="0"/>
              <a:t>W</a:t>
            </a:r>
            <a:r>
              <a:rPr lang="cs-CZ" sz="2000" dirty="0" smtClean="0">
                <a:solidFill>
                  <a:srgbClr val="FFFF00"/>
                </a:solidFill>
              </a:rPr>
              <a:t>R</a:t>
            </a:r>
            <a:r>
              <a:rPr lang="cs-CZ" sz="2000" dirty="0" smtClean="0"/>
              <a:t>ITE</a:t>
            </a:r>
          </a:p>
          <a:p>
            <a:r>
              <a:rPr lang="cs-CZ" sz="2000" dirty="0" smtClean="0"/>
              <a:t>R</a:t>
            </a:r>
            <a:r>
              <a:rPr lang="cs-CZ" sz="2000" dirty="0" smtClean="0">
                <a:solidFill>
                  <a:srgbClr val="FFFF00"/>
                </a:solidFill>
              </a:rPr>
              <a:t>E</a:t>
            </a:r>
            <a:r>
              <a:rPr lang="cs-CZ" sz="2000" dirty="0" smtClean="0"/>
              <a:t>AD</a:t>
            </a:r>
          </a:p>
          <a:p>
            <a:r>
              <a:rPr lang="cs-CZ" sz="2000" dirty="0" smtClean="0"/>
              <a:t>PLA</a:t>
            </a:r>
            <a:r>
              <a:rPr lang="cs-CZ" sz="2000" dirty="0" smtClean="0">
                <a:solidFill>
                  <a:srgbClr val="FFFF00"/>
                </a:solidFill>
              </a:rPr>
              <a:t>Y</a:t>
            </a:r>
          </a:p>
          <a:p>
            <a:r>
              <a:rPr lang="cs-CZ" sz="2000" dirty="0" smtClean="0"/>
              <a:t>CO</a:t>
            </a:r>
            <a:r>
              <a:rPr lang="cs-CZ" sz="2000" dirty="0" smtClean="0">
                <a:solidFill>
                  <a:srgbClr val="FFFF00"/>
                </a:solidFill>
              </a:rPr>
              <a:t>O</a:t>
            </a:r>
            <a:r>
              <a:rPr lang="cs-CZ" sz="2000" dirty="0" smtClean="0"/>
              <a:t>K</a:t>
            </a:r>
          </a:p>
          <a:p>
            <a:r>
              <a:rPr lang="cs-CZ" sz="2000" dirty="0" smtClean="0"/>
              <a:t>J</a:t>
            </a:r>
            <a:r>
              <a:rPr lang="cs-CZ" sz="2000" dirty="0" smtClean="0">
                <a:solidFill>
                  <a:srgbClr val="FFFF00"/>
                </a:solidFill>
              </a:rPr>
              <a:t>U</a:t>
            </a:r>
            <a:r>
              <a:rPr lang="cs-CZ" sz="2000" dirty="0" smtClean="0"/>
              <a:t>MP</a:t>
            </a:r>
          </a:p>
          <a:p>
            <a:r>
              <a:rPr lang="cs-CZ" sz="2000" dirty="0" smtClean="0"/>
              <a:t>SI</a:t>
            </a:r>
            <a:r>
              <a:rPr lang="cs-CZ" sz="2000" dirty="0" smtClean="0">
                <a:solidFill>
                  <a:srgbClr val="FFFF00"/>
                </a:solidFill>
              </a:rPr>
              <a:t>T</a:t>
            </a:r>
          </a:p>
          <a:p>
            <a:r>
              <a:rPr lang="cs-CZ" sz="2000" dirty="0" smtClean="0"/>
              <a:t>L</a:t>
            </a:r>
            <a:r>
              <a:rPr lang="cs-CZ" sz="2000" dirty="0" smtClean="0">
                <a:solidFill>
                  <a:srgbClr val="FFFF00"/>
                </a:solidFill>
              </a:rPr>
              <a:t>O</a:t>
            </a:r>
            <a:r>
              <a:rPr lang="cs-CZ" sz="2000" dirty="0" smtClean="0"/>
              <a:t>OK</a:t>
            </a:r>
          </a:p>
          <a:p>
            <a:r>
              <a:rPr lang="cs-CZ" sz="2000" dirty="0" smtClean="0">
                <a:solidFill>
                  <a:srgbClr val="FFFF00"/>
                </a:solidFill>
              </a:rPr>
              <a:t>D</a:t>
            </a:r>
            <a:r>
              <a:rPr lang="cs-CZ" sz="2000" dirty="0" smtClean="0"/>
              <a:t>O</a:t>
            </a:r>
          </a:p>
          <a:p>
            <a:r>
              <a:rPr lang="cs-CZ" sz="2000" dirty="0" smtClean="0"/>
              <a:t>WE</a:t>
            </a:r>
            <a:r>
              <a:rPr lang="cs-CZ" sz="2000" dirty="0" smtClean="0">
                <a:solidFill>
                  <a:srgbClr val="FFFF00"/>
                </a:solidFill>
              </a:rPr>
              <a:t>A</a:t>
            </a:r>
            <a:r>
              <a:rPr lang="cs-CZ" sz="2000" dirty="0" smtClean="0"/>
              <a:t>R</a:t>
            </a:r>
          </a:p>
          <a:p>
            <a:r>
              <a:rPr lang="cs-CZ" sz="2000" dirty="0" smtClean="0"/>
              <a:t>TR</a:t>
            </a:r>
            <a:r>
              <a:rPr lang="cs-CZ" sz="2000" dirty="0" smtClean="0">
                <a:solidFill>
                  <a:srgbClr val="FFFF00"/>
                </a:solidFill>
              </a:rPr>
              <a:t>Y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44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tabulek – možnosti: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400" dirty="0" smtClean="0"/>
              <a:t>učitel </a:t>
            </a:r>
            <a:r>
              <a:rPr lang="cs-CZ" sz="2400" dirty="0"/>
              <a:t>říká souřadnice, žák slovo vyhledá a přeloží</a:t>
            </a:r>
          </a:p>
          <a:p>
            <a:pPr>
              <a:buFontTx/>
              <a:buChar char="-"/>
            </a:pPr>
            <a:r>
              <a:rPr lang="cs-CZ" sz="2400" dirty="0"/>
              <a:t>žáci čtou slova po řádcích nebo </a:t>
            </a:r>
            <a:r>
              <a:rPr lang="cs-CZ" sz="2400" dirty="0" smtClean="0"/>
              <a:t>sloupcích a překládají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5868289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52</TotalTime>
  <Words>228</Words>
  <Application>Microsoft Office PowerPoint</Application>
  <PresentationFormat>Předvádění na obrazovce (4:3)</PresentationFormat>
  <Paragraphs>137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Anotace: Prezentace slouží k procvičení daného učiva.                 Je určena žákům 9. ročníku.                 VM byl vytvořen v březnu 2012.</vt:lpstr>
      <vt:lpstr>Pracuj dle pokynů učitele.</vt:lpstr>
      <vt:lpstr>Pracuj dle pokynů učitele.</vt:lpstr>
      <vt:lpstr>Doplňovačka s tajenkou.</vt:lpstr>
      <vt:lpstr>Řešení.</vt:lpstr>
      <vt:lpstr>Použití tabulek – možnosti: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7</cp:revision>
  <dcterms:created xsi:type="dcterms:W3CDTF">2012-03-22T04:27:37Z</dcterms:created>
  <dcterms:modified xsi:type="dcterms:W3CDTF">2012-06-22T05:54:04Z</dcterms:modified>
</cp:coreProperties>
</file>