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6"/>
  </p:notesMasterIdLst>
  <p:sldIdLst>
    <p:sldId id="290" r:id="rId2"/>
    <p:sldId id="256" r:id="rId3"/>
    <p:sldId id="288" r:id="rId4"/>
    <p:sldId id="257" r:id="rId5"/>
    <p:sldId id="285" r:id="rId6"/>
    <p:sldId id="274" r:id="rId7"/>
    <p:sldId id="275" r:id="rId8"/>
    <p:sldId id="280" r:id="rId9"/>
    <p:sldId id="264" r:id="rId10"/>
    <p:sldId id="268" r:id="rId11"/>
    <p:sldId id="297" r:id="rId12"/>
    <p:sldId id="270" r:id="rId13"/>
    <p:sldId id="276" r:id="rId14"/>
    <p:sldId id="289" r:id="rId1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D7B26C5-4107-4FEC-AEDC-1716B250A1EF}" styleName="Styl Světlá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1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B76B0D6-6BDF-40F9-B030-6C3DC2D8C260}" type="doc">
      <dgm:prSet loTypeId="urn:microsoft.com/office/officeart/2005/8/layout/hierarchy1" loCatId="hierarchy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cs-CZ"/>
        </a:p>
      </dgm:t>
    </dgm:pt>
    <dgm:pt modelId="{009EBFF5-A8A8-4335-85B9-C5D15BA2DF9A}">
      <dgm:prSet phldrT="[Text]"/>
      <dgm:spPr/>
      <dgm:t>
        <a:bodyPr/>
        <a:lstStyle/>
        <a:p>
          <a:r>
            <a:rPr lang="cs-CZ" b="1" dirty="0" smtClean="0"/>
            <a:t>Přemysl Otakar I.  </a:t>
          </a:r>
          <a:endParaRPr lang="cs-CZ" dirty="0"/>
        </a:p>
      </dgm:t>
    </dgm:pt>
    <dgm:pt modelId="{64ECA1E8-AB54-40A0-81ED-F4457200AD61}" type="parTrans" cxnId="{E16D655E-BA29-41AF-808A-B1F007BE2680}">
      <dgm:prSet/>
      <dgm:spPr/>
      <dgm:t>
        <a:bodyPr/>
        <a:lstStyle/>
        <a:p>
          <a:endParaRPr lang="cs-CZ"/>
        </a:p>
      </dgm:t>
    </dgm:pt>
    <dgm:pt modelId="{58A9DE1F-0D47-499F-9E5E-CEFF62608996}" type="sibTrans" cxnId="{E16D655E-BA29-41AF-808A-B1F007BE2680}">
      <dgm:prSet/>
      <dgm:spPr/>
      <dgm:t>
        <a:bodyPr/>
        <a:lstStyle/>
        <a:p>
          <a:endParaRPr lang="cs-CZ"/>
        </a:p>
      </dgm:t>
    </dgm:pt>
    <dgm:pt modelId="{B29926EE-76E3-45D6-A591-6293872DACF3}">
      <dgm:prSet phldrT="[Text]"/>
      <dgm:spPr/>
      <dgm:t>
        <a:bodyPr/>
        <a:lstStyle/>
        <a:p>
          <a:r>
            <a:rPr lang="cs-CZ" b="1" dirty="0" smtClean="0"/>
            <a:t>Václav I.</a:t>
          </a:r>
          <a:endParaRPr lang="cs-CZ" b="1" dirty="0"/>
        </a:p>
      </dgm:t>
    </dgm:pt>
    <dgm:pt modelId="{3B4A7A34-E0F6-4C20-8ADA-D5DD643F124A}" type="parTrans" cxnId="{C19F65C0-9DA2-4B57-AC9A-9F4DD6CCA4CE}">
      <dgm:prSet/>
      <dgm:spPr/>
      <dgm:t>
        <a:bodyPr/>
        <a:lstStyle/>
        <a:p>
          <a:endParaRPr lang="cs-CZ"/>
        </a:p>
      </dgm:t>
    </dgm:pt>
    <dgm:pt modelId="{B8A7F384-FCF7-4E57-AEFB-A4F57216133C}" type="sibTrans" cxnId="{C19F65C0-9DA2-4B57-AC9A-9F4DD6CCA4CE}">
      <dgm:prSet/>
      <dgm:spPr/>
      <dgm:t>
        <a:bodyPr/>
        <a:lstStyle/>
        <a:p>
          <a:endParaRPr lang="cs-CZ"/>
        </a:p>
      </dgm:t>
    </dgm:pt>
    <dgm:pt modelId="{D4EBCA67-DB14-456F-AD39-4B5EFFC12277}">
      <dgm:prSet phldrT="[Text]"/>
      <dgm:spPr/>
      <dgm:t>
        <a:bodyPr/>
        <a:lstStyle/>
        <a:p>
          <a:r>
            <a:rPr lang="cs-CZ" b="1" dirty="0" smtClean="0"/>
            <a:t>Přemysla Otakar II.</a:t>
          </a:r>
          <a:endParaRPr lang="cs-CZ" b="1" dirty="0"/>
        </a:p>
      </dgm:t>
    </dgm:pt>
    <dgm:pt modelId="{01C94852-F926-476A-90A5-EB5DC5617A89}" type="parTrans" cxnId="{E1997682-ACD1-47A8-8783-8592E2ECE163}">
      <dgm:prSet/>
      <dgm:spPr/>
      <dgm:t>
        <a:bodyPr/>
        <a:lstStyle/>
        <a:p>
          <a:endParaRPr lang="cs-CZ"/>
        </a:p>
      </dgm:t>
    </dgm:pt>
    <dgm:pt modelId="{7EC06277-B1D6-45AD-A0D5-0BB52830F0C1}" type="sibTrans" cxnId="{E1997682-ACD1-47A8-8783-8592E2ECE163}">
      <dgm:prSet/>
      <dgm:spPr/>
      <dgm:t>
        <a:bodyPr/>
        <a:lstStyle/>
        <a:p>
          <a:endParaRPr lang="cs-CZ"/>
        </a:p>
      </dgm:t>
    </dgm:pt>
    <dgm:pt modelId="{B986D3A4-BD82-4C15-83EB-DDFEC7185EE0}">
      <dgm:prSet phldrT="[Text]"/>
      <dgm:spPr/>
      <dgm:t>
        <a:bodyPr/>
        <a:lstStyle/>
        <a:p>
          <a:r>
            <a:rPr lang="cs-CZ" b="1" dirty="0" smtClean="0"/>
            <a:t>Václav II.</a:t>
          </a:r>
          <a:endParaRPr lang="cs-CZ" b="1" dirty="0"/>
        </a:p>
      </dgm:t>
    </dgm:pt>
    <dgm:pt modelId="{46750408-46A1-41D4-A9A6-6EBD177C57BA}" type="parTrans" cxnId="{43030DDC-452C-4C02-B293-D048DDD31577}">
      <dgm:prSet/>
      <dgm:spPr/>
      <dgm:t>
        <a:bodyPr/>
        <a:lstStyle/>
        <a:p>
          <a:endParaRPr lang="cs-CZ"/>
        </a:p>
      </dgm:t>
    </dgm:pt>
    <dgm:pt modelId="{273F2CDE-ABE4-49A4-9466-CA5D5733FD61}" type="sibTrans" cxnId="{43030DDC-452C-4C02-B293-D048DDD31577}">
      <dgm:prSet/>
      <dgm:spPr/>
      <dgm:t>
        <a:bodyPr/>
        <a:lstStyle/>
        <a:p>
          <a:endParaRPr lang="cs-CZ"/>
        </a:p>
      </dgm:t>
    </dgm:pt>
    <dgm:pt modelId="{FE791A36-E9A9-427C-A79F-C5D6F70FF1AC}">
      <dgm:prSet phldrT="[Text]"/>
      <dgm:spPr/>
      <dgm:t>
        <a:bodyPr/>
        <a:lstStyle/>
        <a:p>
          <a:r>
            <a:rPr lang="cs-CZ" dirty="0" smtClean="0"/>
            <a:t>Markéta - Dagmar</a:t>
          </a:r>
          <a:endParaRPr lang="cs-CZ" dirty="0"/>
        </a:p>
      </dgm:t>
    </dgm:pt>
    <dgm:pt modelId="{9483120D-6B8A-4817-B976-48156450DFFC}" type="parTrans" cxnId="{A4A571F9-79C6-439E-A0A4-86D85EFE03CD}">
      <dgm:prSet/>
      <dgm:spPr/>
      <dgm:t>
        <a:bodyPr/>
        <a:lstStyle/>
        <a:p>
          <a:endParaRPr lang="cs-CZ"/>
        </a:p>
      </dgm:t>
    </dgm:pt>
    <dgm:pt modelId="{8856EBC3-8684-430A-A351-8462E18D6C12}" type="sibTrans" cxnId="{A4A571F9-79C6-439E-A0A4-86D85EFE03CD}">
      <dgm:prSet/>
      <dgm:spPr/>
      <dgm:t>
        <a:bodyPr/>
        <a:lstStyle/>
        <a:p>
          <a:endParaRPr lang="cs-CZ"/>
        </a:p>
      </dgm:t>
    </dgm:pt>
    <dgm:pt modelId="{A02D9061-951F-4A3B-BEF4-E4D15537F343}">
      <dgm:prSet/>
      <dgm:spPr/>
      <dgm:t>
        <a:bodyPr/>
        <a:lstStyle/>
        <a:p>
          <a:r>
            <a:rPr lang="cs-CZ" dirty="0" smtClean="0"/>
            <a:t>Anežka</a:t>
          </a:r>
          <a:endParaRPr lang="cs-CZ" dirty="0"/>
        </a:p>
      </dgm:t>
    </dgm:pt>
    <dgm:pt modelId="{DD256D12-8B27-4D53-AC45-05B8ABB90CD9}" type="parTrans" cxnId="{5CCDF66A-74AD-48D3-A894-5D73684A588C}">
      <dgm:prSet/>
      <dgm:spPr/>
      <dgm:t>
        <a:bodyPr/>
        <a:lstStyle/>
        <a:p>
          <a:endParaRPr lang="cs-CZ"/>
        </a:p>
      </dgm:t>
    </dgm:pt>
    <dgm:pt modelId="{D8D81A7F-EF57-4F73-AC0C-C7A36C1B85EA}" type="sibTrans" cxnId="{5CCDF66A-74AD-48D3-A894-5D73684A588C}">
      <dgm:prSet/>
      <dgm:spPr/>
      <dgm:t>
        <a:bodyPr/>
        <a:lstStyle/>
        <a:p>
          <a:endParaRPr lang="cs-CZ"/>
        </a:p>
      </dgm:t>
    </dgm:pt>
    <dgm:pt modelId="{E3DF8B86-1E62-4C7B-9E9E-0FC8A31E9C61}">
      <dgm:prSet/>
      <dgm:spPr/>
      <dgm:t>
        <a:bodyPr/>
        <a:lstStyle/>
        <a:p>
          <a:r>
            <a:rPr lang="cs-CZ" b="1" dirty="0" smtClean="0"/>
            <a:t>Václav III.</a:t>
          </a:r>
          <a:endParaRPr lang="cs-CZ" b="1" dirty="0"/>
        </a:p>
      </dgm:t>
    </dgm:pt>
    <dgm:pt modelId="{154D564D-0014-473C-8458-C0DFB9E81BE3}" type="parTrans" cxnId="{A552063D-B7C0-4559-BC9F-B01BB9B896F7}">
      <dgm:prSet/>
      <dgm:spPr/>
      <dgm:t>
        <a:bodyPr/>
        <a:lstStyle/>
        <a:p>
          <a:endParaRPr lang="cs-CZ"/>
        </a:p>
      </dgm:t>
    </dgm:pt>
    <dgm:pt modelId="{AF921989-9FEE-44F8-BD0E-6BB1BAE8CEFA}" type="sibTrans" cxnId="{A552063D-B7C0-4559-BC9F-B01BB9B896F7}">
      <dgm:prSet/>
      <dgm:spPr/>
      <dgm:t>
        <a:bodyPr/>
        <a:lstStyle/>
        <a:p>
          <a:endParaRPr lang="cs-CZ"/>
        </a:p>
      </dgm:t>
    </dgm:pt>
    <dgm:pt modelId="{39094169-64E0-487E-9737-911EF83660A5}">
      <dgm:prSet/>
      <dgm:spPr/>
      <dgm:t>
        <a:bodyPr/>
        <a:lstStyle/>
        <a:p>
          <a:r>
            <a:rPr lang="cs-CZ" dirty="0" smtClean="0"/>
            <a:t>Anna</a:t>
          </a:r>
          <a:endParaRPr lang="cs-CZ" dirty="0"/>
        </a:p>
      </dgm:t>
    </dgm:pt>
    <dgm:pt modelId="{3D21F579-7EE8-4D29-9F21-A662987EF0C8}" type="parTrans" cxnId="{78A8E01B-8442-42A3-B004-BBAFEFCF8BFC}">
      <dgm:prSet/>
      <dgm:spPr/>
      <dgm:t>
        <a:bodyPr/>
        <a:lstStyle/>
        <a:p>
          <a:endParaRPr lang="cs-CZ"/>
        </a:p>
      </dgm:t>
    </dgm:pt>
    <dgm:pt modelId="{C5CDC093-5B55-442A-B5E4-A603D592F2A6}" type="sibTrans" cxnId="{78A8E01B-8442-42A3-B004-BBAFEFCF8BFC}">
      <dgm:prSet/>
      <dgm:spPr/>
      <dgm:t>
        <a:bodyPr/>
        <a:lstStyle/>
        <a:p>
          <a:endParaRPr lang="cs-CZ"/>
        </a:p>
      </dgm:t>
    </dgm:pt>
    <dgm:pt modelId="{B0A7EE79-6FB4-4B31-AEBE-D0D4D93AC50B}">
      <dgm:prSet/>
      <dgm:spPr/>
      <dgm:t>
        <a:bodyPr/>
        <a:lstStyle/>
        <a:p>
          <a:r>
            <a:rPr lang="cs-CZ" dirty="0" smtClean="0"/>
            <a:t>Eliška</a:t>
          </a:r>
          <a:endParaRPr lang="cs-CZ" dirty="0"/>
        </a:p>
      </dgm:t>
    </dgm:pt>
    <dgm:pt modelId="{9FF5CFCE-A683-484C-918F-B7FE5700D6E6}" type="parTrans" cxnId="{A15631B5-13FD-46F7-B4DA-A8A554C70CF2}">
      <dgm:prSet/>
      <dgm:spPr/>
      <dgm:t>
        <a:bodyPr/>
        <a:lstStyle/>
        <a:p>
          <a:endParaRPr lang="cs-CZ"/>
        </a:p>
      </dgm:t>
    </dgm:pt>
    <dgm:pt modelId="{EC8DFC98-A01E-4A4A-B8AA-4F116A00220E}" type="sibTrans" cxnId="{A15631B5-13FD-46F7-B4DA-A8A554C70CF2}">
      <dgm:prSet/>
      <dgm:spPr/>
      <dgm:t>
        <a:bodyPr/>
        <a:lstStyle/>
        <a:p>
          <a:endParaRPr lang="cs-CZ"/>
        </a:p>
      </dgm:t>
    </dgm:pt>
    <dgm:pt modelId="{826A32CD-27F7-4ED7-AE9D-DA3203964D0F}">
      <dgm:prSet/>
      <dgm:spPr/>
      <dgm:t>
        <a:bodyPr/>
        <a:lstStyle/>
        <a:p>
          <a:r>
            <a:rPr lang="cs-CZ" dirty="0" smtClean="0">
              <a:latin typeface="Calibri"/>
            </a:rPr>
            <a:t>† </a:t>
          </a:r>
          <a:r>
            <a:rPr lang="cs-CZ" dirty="0" smtClean="0"/>
            <a:t>Vladislav</a:t>
          </a:r>
          <a:endParaRPr lang="cs-CZ" dirty="0"/>
        </a:p>
      </dgm:t>
    </dgm:pt>
    <dgm:pt modelId="{5ED0DAEB-1BE6-4169-9909-651EEE6BA256}" type="parTrans" cxnId="{18B15D62-A7E3-45AD-AB1E-80876781B886}">
      <dgm:prSet/>
      <dgm:spPr/>
      <dgm:t>
        <a:bodyPr/>
        <a:lstStyle/>
        <a:p>
          <a:endParaRPr lang="cs-CZ"/>
        </a:p>
      </dgm:t>
    </dgm:pt>
    <dgm:pt modelId="{0AA29AA8-4F6F-4941-B578-F4AAF330ACA4}" type="sibTrans" cxnId="{18B15D62-A7E3-45AD-AB1E-80876781B886}">
      <dgm:prSet/>
      <dgm:spPr/>
      <dgm:t>
        <a:bodyPr/>
        <a:lstStyle/>
        <a:p>
          <a:endParaRPr lang="cs-CZ"/>
        </a:p>
      </dgm:t>
    </dgm:pt>
    <dgm:pt modelId="{65612C1A-6346-49C2-AED8-DF0E30051C24}" type="pres">
      <dgm:prSet presAssocID="{4B76B0D6-6BDF-40F9-B030-6C3DC2D8C260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2C0CA7EA-742A-4DDD-BACD-66A20F82935F}" type="pres">
      <dgm:prSet presAssocID="{009EBFF5-A8A8-4335-85B9-C5D15BA2DF9A}" presName="hierRoot1" presStyleCnt="0"/>
      <dgm:spPr/>
    </dgm:pt>
    <dgm:pt modelId="{60B87FC6-01C3-4D5D-9366-4CB627278238}" type="pres">
      <dgm:prSet presAssocID="{009EBFF5-A8A8-4335-85B9-C5D15BA2DF9A}" presName="composite" presStyleCnt="0"/>
      <dgm:spPr/>
    </dgm:pt>
    <dgm:pt modelId="{FC7A415C-12B9-4A59-B678-80FF8920ACE2}" type="pres">
      <dgm:prSet presAssocID="{009EBFF5-A8A8-4335-85B9-C5D15BA2DF9A}" presName="background" presStyleLbl="node0" presStyleIdx="0" presStyleCnt="1"/>
      <dgm:spPr/>
    </dgm:pt>
    <dgm:pt modelId="{8F8ED99B-ECCF-4BD7-9F87-8619E1C913CF}" type="pres">
      <dgm:prSet presAssocID="{009EBFF5-A8A8-4335-85B9-C5D15BA2DF9A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E88BDE16-F08A-4A04-B52F-A9A21B36A1C6}" type="pres">
      <dgm:prSet presAssocID="{009EBFF5-A8A8-4335-85B9-C5D15BA2DF9A}" presName="hierChild2" presStyleCnt="0"/>
      <dgm:spPr/>
    </dgm:pt>
    <dgm:pt modelId="{142F4733-F627-4E62-B47E-59E1387BE871}" type="pres">
      <dgm:prSet presAssocID="{3B4A7A34-E0F6-4C20-8ADA-D5DD643F124A}" presName="Name10" presStyleLbl="parChTrans1D2" presStyleIdx="0" presStyleCnt="3"/>
      <dgm:spPr/>
      <dgm:t>
        <a:bodyPr/>
        <a:lstStyle/>
        <a:p>
          <a:endParaRPr lang="cs-CZ"/>
        </a:p>
      </dgm:t>
    </dgm:pt>
    <dgm:pt modelId="{51B32042-AAED-4DD6-A450-0A11FFA66763}" type="pres">
      <dgm:prSet presAssocID="{B29926EE-76E3-45D6-A591-6293872DACF3}" presName="hierRoot2" presStyleCnt="0"/>
      <dgm:spPr/>
    </dgm:pt>
    <dgm:pt modelId="{8A29DD96-948D-458D-9516-14EAB90C83ED}" type="pres">
      <dgm:prSet presAssocID="{B29926EE-76E3-45D6-A591-6293872DACF3}" presName="composite2" presStyleCnt="0"/>
      <dgm:spPr/>
    </dgm:pt>
    <dgm:pt modelId="{6F160694-9A43-4246-9100-561162168DB2}" type="pres">
      <dgm:prSet presAssocID="{B29926EE-76E3-45D6-A591-6293872DACF3}" presName="background2" presStyleLbl="node2" presStyleIdx="0" presStyleCnt="3"/>
      <dgm:spPr/>
    </dgm:pt>
    <dgm:pt modelId="{2599EA15-E1EC-49E6-98F6-FB7CA8C58515}" type="pres">
      <dgm:prSet presAssocID="{B29926EE-76E3-45D6-A591-6293872DACF3}" presName="text2" presStyleLbl="fgAcc2" presStyleIdx="0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6C732B7A-5B91-43E7-AE51-830D87D90827}" type="pres">
      <dgm:prSet presAssocID="{B29926EE-76E3-45D6-A591-6293872DACF3}" presName="hierChild3" presStyleCnt="0"/>
      <dgm:spPr/>
    </dgm:pt>
    <dgm:pt modelId="{2716DC10-1DD1-4FF4-9367-4CD19EA5BE8A}" type="pres">
      <dgm:prSet presAssocID="{01C94852-F926-476A-90A5-EB5DC5617A89}" presName="Name17" presStyleLbl="parChTrans1D3" presStyleIdx="0" presStyleCnt="2"/>
      <dgm:spPr/>
      <dgm:t>
        <a:bodyPr/>
        <a:lstStyle/>
        <a:p>
          <a:endParaRPr lang="cs-CZ"/>
        </a:p>
      </dgm:t>
    </dgm:pt>
    <dgm:pt modelId="{70DE8C57-D970-46E8-8024-7B4C081F6E24}" type="pres">
      <dgm:prSet presAssocID="{D4EBCA67-DB14-456F-AD39-4B5EFFC12277}" presName="hierRoot3" presStyleCnt="0"/>
      <dgm:spPr/>
    </dgm:pt>
    <dgm:pt modelId="{19F16B83-EC11-41DB-8F65-E15F26489D58}" type="pres">
      <dgm:prSet presAssocID="{D4EBCA67-DB14-456F-AD39-4B5EFFC12277}" presName="composite3" presStyleCnt="0"/>
      <dgm:spPr/>
    </dgm:pt>
    <dgm:pt modelId="{C65D47F8-C652-456A-A5F2-135197643E23}" type="pres">
      <dgm:prSet presAssocID="{D4EBCA67-DB14-456F-AD39-4B5EFFC12277}" presName="background3" presStyleLbl="node3" presStyleIdx="0" presStyleCnt="2"/>
      <dgm:spPr/>
    </dgm:pt>
    <dgm:pt modelId="{7F0BA376-F1CF-4A1B-AE5D-D5B4D02CE392}" type="pres">
      <dgm:prSet presAssocID="{D4EBCA67-DB14-456F-AD39-4B5EFFC12277}" presName="text3" presStyleLbl="fgAcc3" presStyleIdx="0" presStyleCnt="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E544084D-2786-416D-90F1-D5850FA745EC}" type="pres">
      <dgm:prSet presAssocID="{D4EBCA67-DB14-456F-AD39-4B5EFFC12277}" presName="hierChild4" presStyleCnt="0"/>
      <dgm:spPr/>
    </dgm:pt>
    <dgm:pt modelId="{B9854BB4-2308-4B11-8F2C-102A8EA2A6BA}" type="pres">
      <dgm:prSet presAssocID="{46750408-46A1-41D4-A9A6-6EBD177C57BA}" presName="Name23" presStyleLbl="parChTrans1D4" presStyleIdx="0" presStyleCnt="4"/>
      <dgm:spPr/>
      <dgm:t>
        <a:bodyPr/>
        <a:lstStyle/>
        <a:p>
          <a:endParaRPr lang="cs-CZ"/>
        </a:p>
      </dgm:t>
    </dgm:pt>
    <dgm:pt modelId="{181DB653-4B35-4BBD-89BB-54B220F253C5}" type="pres">
      <dgm:prSet presAssocID="{B986D3A4-BD82-4C15-83EB-DDFEC7185EE0}" presName="hierRoot4" presStyleCnt="0"/>
      <dgm:spPr/>
    </dgm:pt>
    <dgm:pt modelId="{4C5180D1-517F-4B76-BE30-E74D2A2FC77A}" type="pres">
      <dgm:prSet presAssocID="{B986D3A4-BD82-4C15-83EB-DDFEC7185EE0}" presName="composite4" presStyleCnt="0"/>
      <dgm:spPr/>
    </dgm:pt>
    <dgm:pt modelId="{F43196F7-A210-43EB-B4BE-A47FFF9EF00A}" type="pres">
      <dgm:prSet presAssocID="{B986D3A4-BD82-4C15-83EB-DDFEC7185EE0}" presName="background4" presStyleLbl="node4" presStyleIdx="0" presStyleCnt="4"/>
      <dgm:spPr/>
    </dgm:pt>
    <dgm:pt modelId="{33F25721-F9F3-4733-84AE-6EB30BF011AB}" type="pres">
      <dgm:prSet presAssocID="{B986D3A4-BD82-4C15-83EB-DDFEC7185EE0}" presName="text4" presStyleLbl="fgAcc4" presStyleIdx="0" presStyleCnt="4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A90E1395-BF6A-402D-A658-2E709A815FD0}" type="pres">
      <dgm:prSet presAssocID="{B986D3A4-BD82-4C15-83EB-DDFEC7185EE0}" presName="hierChild5" presStyleCnt="0"/>
      <dgm:spPr/>
    </dgm:pt>
    <dgm:pt modelId="{CAAFD685-986F-42E0-B7E1-60AAD2FE9DFA}" type="pres">
      <dgm:prSet presAssocID="{154D564D-0014-473C-8458-C0DFB9E81BE3}" presName="Name23" presStyleLbl="parChTrans1D4" presStyleIdx="1" presStyleCnt="4"/>
      <dgm:spPr/>
      <dgm:t>
        <a:bodyPr/>
        <a:lstStyle/>
        <a:p>
          <a:endParaRPr lang="cs-CZ"/>
        </a:p>
      </dgm:t>
    </dgm:pt>
    <dgm:pt modelId="{7ACD9977-C016-4ABF-B136-6CC4B5DB7D77}" type="pres">
      <dgm:prSet presAssocID="{E3DF8B86-1E62-4C7B-9E9E-0FC8A31E9C61}" presName="hierRoot4" presStyleCnt="0"/>
      <dgm:spPr/>
    </dgm:pt>
    <dgm:pt modelId="{B7FEEE0C-00A7-46A9-8313-0B1586982990}" type="pres">
      <dgm:prSet presAssocID="{E3DF8B86-1E62-4C7B-9E9E-0FC8A31E9C61}" presName="composite4" presStyleCnt="0"/>
      <dgm:spPr/>
    </dgm:pt>
    <dgm:pt modelId="{43E9CD69-418A-4605-AF52-D1167A45A018}" type="pres">
      <dgm:prSet presAssocID="{E3DF8B86-1E62-4C7B-9E9E-0FC8A31E9C61}" presName="background4" presStyleLbl="node4" presStyleIdx="1" presStyleCnt="4"/>
      <dgm:spPr/>
    </dgm:pt>
    <dgm:pt modelId="{C67EF0E3-62CF-455F-9D93-F22F69477617}" type="pres">
      <dgm:prSet presAssocID="{E3DF8B86-1E62-4C7B-9E9E-0FC8A31E9C61}" presName="text4" presStyleLbl="fgAcc4" presStyleIdx="1" presStyleCnt="4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1DEFF5FA-38D6-4F65-AF27-D2B124A1ECA6}" type="pres">
      <dgm:prSet presAssocID="{E3DF8B86-1E62-4C7B-9E9E-0FC8A31E9C61}" presName="hierChild5" presStyleCnt="0"/>
      <dgm:spPr/>
    </dgm:pt>
    <dgm:pt modelId="{413F7018-64B0-43F6-9469-8FAEC24C7A88}" type="pres">
      <dgm:prSet presAssocID="{3D21F579-7EE8-4D29-9F21-A662987EF0C8}" presName="Name23" presStyleLbl="parChTrans1D4" presStyleIdx="2" presStyleCnt="4"/>
      <dgm:spPr/>
      <dgm:t>
        <a:bodyPr/>
        <a:lstStyle/>
        <a:p>
          <a:endParaRPr lang="cs-CZ"/>
        </a:p>
      </dgm:t>
    </dgm:pt>
    <dgm:pt modelId="{557C09A3-5ACC-4625-8C4D-0615C1C51467}" type="pres">
      <dgm:prSet presAssocID="{39094169-64E0-487E-9737-911EF83660A5}" presName="hierRoot4" presStyleCnt="0"/>
      <dgm:spPr/>
    </dgm:pt>
    <dgm:pt modelId="{69708B5C-DF2B-4C12-A2E5-D7A4866161E8}" type="pres">
      <dgm:prSet presAssocID="{39094169-64E0-487E-9737-911EF83660A5}" presName="composite4" presStyleCnt="0"/>
      <dgm:spPr/>
    </dgm:pt>
    <dgm:pt modelId="{605A856E-7C64-4FE2-B0B7-A9D760DB9CBF}" type="pres">
      <dgm:prSet presAssocID="{39094169-64E0-487E-9737-911EF83660A5}" presName="background4" presStyleLbl="node4" presStyleIdx="2" presStyleCnt="4"/>
      <dgm:spPr/>
    </dgm:pt>
    <dgm:pt modelId="{C4D37997-3AE6-4749-A7D2-B4637ACDBD8B}" type="pres">
      <dgm:prSet presAssocID="{39094169-64E0-487E-9737-911EF83660A5}" presName="text4" presStyleLbl="fgAcc4" presStyleIdx="2" presStyleCnt="4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28DCD3EA-7D37-4E4E-AEFC-0F3E3C9A8ECB}" type="pres">
      <dgm:prSet presAssocID="{39094169-64E0-487E-9737-911EF83660A5}" presName="hierChild5" presStyleCnt="0"/>
      <dgm:spPr/>
    </dgm:pt>
    <dgm:pt modelId="{AC00B3AC-DBEC-4C6B-BDC8-9F2D4BB122D5}" type="pres">
      <dgm:prSet presAssocID="{9FF5CFCE-A683-484C-918F-B7FE5700D6E6}" presName="Name23" presStyleLbl="parChTrans1D4" presStyleIdx="3" presStyleCnt="4"/>
      <dgm:spPr/>
      <dgm:t>
        <a:bodyPr/>
        <a:lstStyle/>
        <a:p>
          <a:endParaRPr lang="cs-CZ"/>
        </a:p>
      </dgm:t>
    </dgm:pt>
    <dgm:pt modelId="{7330E901-B8C8-4D84-B1B1-7A233789172B}" type="pres">
      <dgm:prSet presAssocID="{B0A7EE79-6FB4-4B31-AEBE-D0D4D93AC50B}" presName="hierRoot4" presStyleCnt="0"/>
      <dgm:spPr/>
    </dgm:pt>
    <dgm:pt modelId="{1622C970-4AB3-4A0B-9FDA-CB66B817315E}" type="pres">
      <dgm:prSet presAssocID="{B0A7EE79-6FB4-4B31-AEBE-D0D4D93AC50B}" presName="composite4" presStyleCnt="0"/>
      <dgm:spPr/>
    </dgm:pt>
    <dgm:pt modelId="{56A71007-0818-4D1D-ADE7-B561A4F109AD}" type="pres">
      <dgm:prSet presAssocID="{B0A7EE79-6FB4-4B31-AEBE-D0D4D93AC50B}" presName="background4" presStyleLbl="node4" presStyleIdx="3" presStyleCnt="4"/>
      <dgm:spPr/>
    </dgm:pt>
    <dgm:pt modelId="{0D8119ED-6D34-47D3-92A9-FEC34B548F39}" type="pres">
      <dgm:prSet presAssocID="{B0A7EE79-6FB4-4B31-AEBE-D0D4D93AC50B}" presName="text4" presStyleLbl="fgAcc4" presStyleIdx="3" presStyleCnt="4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0FFDEDA0-DCAE-43CC-A967-9246E3ED0E9E}" type="pres">
      <dgm:prSet presAssocID="{B0A7EE79-6FB4-4B31-AEBE-D0D4D93AC50B}" presName="hierChild5" presStyleCnt="0"/>
      <dgm:spPr/>
    </dgm:pt>
    <dgm:pt modelId="{903C67E7-7A49-4867-A011-8550148C6F3A}" type="pres">
      <dgm:prSet presAssocID="{5ED0DAEB-1BE6-4169-9909-651EEE6BA256}" presName="Name17" presStyleLbl="parChTrans1D3" presStyleIdx="1" presStyleCnt="2"/>
      <dgm:spPr/>
      <dgm:t>
        <a:bodyPr/>
        <a:lstStyle/>
        <a:p>
          <a:endParaRPr lang="cs-CZ"/>
        </a:p>
      </dgm:t>
    </dgm:pt>
    <dgm:pt modelId="{BAB44C8F-EA1C-4584-802C-1C85EDD19392}" type="pres">
      <dgm:prSet presAssocID="{826A32CD-27F7-4ED7-AE9D-DA3203964D0F}" presName="hierRoot3" presStyleCnt="0"/>
      <dgm:spPr/>
    </dgm:pt>
    <dgm:pt modelId="{45A2DA35-108A-465E-B612-5DC074263A84}" type="pres">
      <dgm:prSet presAssocID="{826A32CD-27F7-4ED7-AE9D-DA3203964D0F}" presName="composite3" presStyleCnt="0"/>
      <dgm:spPr/>
    </dgm:pt>
    <dgm:pt modelId="{A0BAA863-DCAE-41E3-B8F9-0450624E812E}" type="pres">
      <dgm:prSet presAssocID="{826A32CD-27F7-4ED7-AE9D-DA3203964D0F}" presName="background3" presStyleLbl="node3" presStyleIdx="1" presStyleCnt="2"/>
      <dgm:spPr/>
    </dgm:pt>
    <dgm:pt modelId="{823E0129-EC4F-49F4-A23C-BCA6EC15E33F}" type="pres">
      <dgm:prSet presAssocID="{826A32CD-27F7-4ED7-AE9D-DA3203964D0F}" presName="text3" presStyleLbl="fgAcc3" presStyleIdx="1" presStyleCnt="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2DB05794-1552-4841-96DB-E83B419908F1}" type="pres">
      <dgm:prSet presAssocID="{826A32CD-27F7-4ED7-AE9D-DA3203964D0F}" presName="hierChild4" presStyleCnt="0"/>
      <dgm:spPr/>
    </dgm:pt>
    <dgm:pt modelId="{E214D6BF-C4B2-43A6-A939-F7344C31A426}" type="pres">
      <dgm:prSet presAssocID="{DD256D12-8B27-4D53-AC45-05B8ABB90CD9}" presName="Name10" presStyleLbl="parChTrans1D2" presStyleIdx="1" presStyleCnt="3"/>
      <dgm:spPr/>
      <dgm:t>
        <a:bodyPr/>
        <a:lstStyle/>
        <a:p>
          <a:endParaRPr lang="cs-CZ"/>
        </a:p>
      </dgm:t>
    </dgm:pt>
    <dgm:pt modelId="{1FDEB7D3-3872-4F5E-B5F4-6B6172658EF2}" type="pres">
      <dgm:prSet presAssocID="{A02D9061-951F-4A3B-BEF4-E4D15537F343}" presName="hierRoot2" presStyleCnt="0"/>
      <dgm:spPr/>
    </dgm:pt>
    <dgm:pt modelId="{5CCF1CD1-0DD5-4FDE-98C2-D321C7F6CF03}" type="pres">
      <dgm:prSet presAssocID="{A02D9061-951F-4A3B-BEF4-E4D15537F343}" presName="composite2" presStyleCnt="0"/>
      <dgm:spPr/>
    </dgm:pt>
    <dgm:pt modelId="{7537CA25-F06D-4BF5-A284-F1D35402A54D}" type="pres">
      <dgm:prSet presAssocID="{A02D9061-951F-4A3B-BEF4-E4D15537F343}" presName="background2" presStyleLbl="node2" presStyleIdx="1" presStyleCnt="3"/>
      <dgm:spPr/>
    </dgm:pt>
    <dgm:pt modelId="{055615F9-344F-4AE3-9B0D-F0E891CC8C56}" type="pres">
      <dgm:prSet presAssocID="{A02D9061-951F-4A3B-BEF4-E4D15537F343}" presName="text2" presStyleLbl="fgAcc2" presStyleIdx="1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BCE17FB5-87EA-4DCC-84CA-415FCBFF55F5}" type="pres">
      <dgm:prSet presAssocID="{A02D9061-951F-4A3B-BEF4-E4D15537F343}" presName="hierChild3" presStyleCnt="0"/>
      <dgm:spPr/>
    </dgm:pt>
    <dgm:pt modelId="{90B9BBA7-F14A-4A34-B116-2F7168EBB343}" type="pres">
      <dgm:prSet presAssocID="{9483120D-6B8A-4817-B976-48156450DFFC}" presName="Name10" presStyleLbl="parChTrans1D2" presStyleIdx="2" presStyleCnt="3"/>
      <dgm:spPr/>
      <dgm:t>
        <a:bodyPr/>
        <a:lstStyle/>
        <a:p>
          <a:endParaRPr lang="cs-CZ"/>
        </a:p>
      </dgm:t>
    </dgm:pt>
    <dgm:pt modelId="{029F90E3-816B-49C4-9350-383320390D95}" type="pres">
      <dgm:prSet presAssocID="{FE791A36-E9A9-427C-A79F-C5D6F70FF1AC}" presName="hierRoot2" presStyleCnt="0"/>
      <dgm:spPr/>
    </dgm:pt>
    <dgm:pt modelId="{05DBA073-9603-4B04-9BB9-004B20C4C098}" type="pres">
      <dgm:prSet presAssocID="{FE791A36-E9A9-427C-A79F-C5D6F70FF1AC}" presName="composite2" presStyleCnt="0"/>
      <dgm:spPr/>
    </dgm:pt>
    <dgm:pt modelId="{B223AE81-4720-4CC6-80A4-820F8D61269F}" type="pres">
      <dgm:prSet presAssocID="{FE791A36-E9A9-427C-A79F-C5D6F70FF1AC}" presName="background2" presStyleLbl="node2" presStyleIdx="2" presStyleCnt="3"/>
      <dgm:spPr/>
    </dgm:pt>
    <dgm:pt modelId="{11FAA381-2F42-4A04-BDC1-AEA9B42E5837}" type="pres">
      <dgm:prSet presAssocID="{FE791A36-E9A9-427C-A79F-C5D6F70FF1AC}" presName="text2" presStyleLbl="fgAcc2" presStyleIdx="2" presStyleCnt="3" custScaleX="103274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F7F56A13-1641-48F3-B766-AC9FB64EB2F5}" type="pres">
      <dgm:prSet presAssocID="{FE791A36-E9A9-427C-A79F-C5D6F70FF1AC}" presName="hierChild3" presStyleCnt="0"/>
      <dgm:spPr/>
    </dgm:pt>
  </dgm:ptLst>
  <dgm:cxnLst>
    <dgm:cxn modelId="{DBEB9910-F0A2-4BA1-BE7D-0E8C7A1FC7DD}" type="presOf" srcId="{E3DF8B86-1E62-4C7B-9E9E-0FC8A31E9C61}" destId="{C67EF0E3-62CF-455F-9D93-F22F69477617}" srcOrd="0" destOrd="0" presId="urn:microsoft.com/office/officeart/2005/8/layout/hierarchy1"/>
    <dgm:cxn modelId="{BE8C3D5A-DF29-4B1E-9D1F-9B665D94FEDD}" type="presOf" srcId="{46750408-46A1-41D4-A9A6-6EBD177C57BA}" destId="{B9854BB4-2308-4B11-8F2C-102A8EA2A6BA}" srcOrd="0" destOrd="0" presId="urn:microsoft.com/office/officeart/2005/8/layout/hierarchy1"/>
    <dgm:cxn modelId="{E8AC3717-E841-4868-98C5-4A2CF969E97E}" type="presOf" srcId="{B986D3A4-BD82-4C15-83EB-DDFEC7185EE0}" destId="{33F25721-F9F3-4733-84AE-6EB30BF011AB}" srcOrd="0" destOrd="0" presId="urn:microsoft.com/office/officeart/2005/8/layout/hierarchy1"/>
    <dgm:cxn modelId="{06E0DEC2-F237-4F30-A148-9D0D7E4F5830}" type="presOf" srcId="{4B76B0D6-6BDF-40F9-B030-6C3DC2D8C260}" destId="{65612C1A-6346-49C2-AED8-DF0E30051C24}" srcOrd="0" destOrd="0" presId="urn:microsoft.com/office/officeart/2005/8/layout/hierarchy1"/>
    <dgm:cxn modelId="{F34D62AE-BA4A-4A82-830E-51F1AC584CAC}" type="presOf" srcId="{FE791A36-E9A9-427C-A79F-C5D6F70FF1AC}" destId="{11FAA381-2F42-4A04-BDC1-AEA9B42E5837}" srcOrd="0" destOrd="0" presId="urn:microsoft.com/office/officeart/2005/8/layout/hierarchy1"/>
    <dgm:cxn modelId="{1DCF01E0-168E-4E25-92F2-CB21A9B4676C}" type="presOf" srcId="{DD256D12-8B27-4D53-AC45-05B8ABB90CD9}" destId="{E214D6BF-C4B2-43A6-A939-F7344C31A426}" srcOrd="0" destOrd="0" presId="urn:microsoft.com/office/officeart/2005/8/layout/hierarchy1"/>
    <dgm:cxn modelId="{4180E3A8-3516-4A2D-9C4A-A6FD3128C96C}" type="presOf" srcId="{B29926EE-76E3-45D6-A591-6293872DACF3}" destId="{2599EA15-E1EC-49E6-98F6-FB7CA8C58515}" srcOrd="0" destOrd="0" presId="urn:microsoft.com/office/officeart/2005/8/layout/hierarchy1"/>
    <dgm:cxn modelId="{DFFC8B6F-C663-4E42-99E0-DF5A51674B10}" type="presOf" srcId="{826A32CD-27F7-4ED7-AE9D-DA3203964D0F}" destId="{823E0129-EC4F-49F4-A23C-BCA6EC15E33F}" srcOrd="0" destOrd="0" presId="urn:microsoft.com/office/officeart/2005/8/layout/hierarchy1"/>
    <dgm:cxn modelId="{1CCE4A49-05F4-4F97-B348-C13838509379}" type="presOf" srcId="{3D21F579-7EE8-4D29-9F21-A662987EF0C8}" destId="{413F7018-64B0-43F6-9469-8FAEC24C7A88}" srcOrd="0" destOrd="0" presId="urn:microsoft.com/office/officeart/2005/8/layout/hierarchy1"/>
    <dgm:cxn modelId="{A4A571F9-79C6-439E-A0A4-86D85EFE03CD}" srcId="{009EBFF5-A8A8-4335-85B9-C5D15BA2DF9A}" destId="{FE791A36-E9A9-427C-A79F-C5D6F70FF1AC}" srcOrd="2" destOrd="0" parTransId="{9483120D-6B8A-4817-B976-48156450DFFC}" sibTransId="{8856EBC3-8684-430A-A351-8462E18D6C12}"/>
    <dgm:cxn modelId="{A15631B5-13FD-46F7-B4DA-A8A554C70CF2}" srcId="{B986D3A4-BD82-4C15-83EB-DDFEC7185EE0}" destId="{B0A7EE79-6FB4-4B31-AEBE-D0D4D93AC50B}" srcOrd="2" destOrd="0" parTransId="{9FF5CFCE-A683-484C-918F-B7FE5700D6E6}" sibTransId="{EC8DFC98-A01E-4A4A-B8AA-4F116A00220E}"/>
    <dgm:cxn modelId="{A9C31368-E2AF-4C27-B060-F0A57041DEBE}" type="presOf" srcId="{154D564D-0014-473C-8458-C0DFB9E81BE3}" destId="{CAAFD685-986F-42E0-B7E1-60AAD2FE9DFA}" srcOrd="0" destOrd="0" presId="urn:microsoft.com/office/officeart/2005/8/layout/hierarchy1"/>
    <dgm:cxn modelId="{802D9CA4-2335-46CD-882C-9D0E1A7673FC}" type="presOf" srcId="{D4EBCA67-DB14-456F-AD39-4B5EFFC12277}" destId="{7F0BA376-F1CF-4A1B-AE5D-D5B4D02CE392}" srcOrd="0" destOrd="0" presId="urn:microsoft.com/office/officeart/2005/8/layout/hierarchy1"/>
    <dgm:cxn modelId="{B21B619D-B7D6-4B6F-9FA9-4FAA620E6B75}" type="presOf" srcId="{5ED0DAEB-1BE6-4169-9909-651EEE6BA256}" destId="{903C67E7-7A49-4867-A011-8550148C6F3A}" srcOrd="0" destOrd="0" presId="urn:microsoft.com/office/officeart/2005/8/layout/hierarchy1"/>
    <dgm:cxn modelId="{D93DCE1E-C7AB-4B49-AA42-DAFD5A70E8B1}" type="presOf" srcId="{B0A7EE79-6FB4-4B31-AEBE-D0D4D93AC50B}" destId="{0D8119ED-6D34-47D3-92A9-FEC34B548F39}" srcOrd="0" destOrd="0" presId="urn:microsoft.com/office/officeart/2005/8/layout/hierarchy1"/>
    <dgm:cxn modelId="{E1997682-ACD1-47A8-8783-8592E2ECE163}" srcId="{B29926EE-76E3-45D6-A591-6293872DACF3}" destId="{D4EBCA67-DB14-456F-AD39-4B5EFFC12277}" srcOrd="0" destOrd="0" parTransId="{01C94852-F926-476A-90A5-EB5DC5617A89}" sibTransId="{7EC06277-B1D6-45AD-A0D5-0BB52830F0C1}"/>
    <dgm:cxn modelId="{C19F65C0-9DA2-4B57-AC9A-9F4DD6CCA4CE}" srcId="{009EBFF5-A8A8-4335-85B9-C5D15BA2DF9A}" destId="{B29926EE-76E3-45D6-A591-6293872DACF3}" srcOrd="0" destOrd="0" parTransId="{3B4A7A34-E0F6-4C20-8ADA-D5DD643F124A}" sibTransId="{B8A7F384-FCF7-4E57-AEFB-A4F57216133C}"/>
    <dgm:cxn modelId="{18B15D62-A7E3-45AD-AB1E-80876781B886}" srcId="{B29926EE-76E3-45D6-A591-6293872DACF3}" destId="{826A32CD-27F7-4ED7-AE9D-DA3203964D0F}" srcOrd="1" destOrd="0" parTransId="{5ED0DAEB-1BE6-4169-9909-651EEE6BA256}" sibTransId="{0AA29AA8-4F6F-4941-B578-F4AAF330ACA4}"/>
    <dgm:cxn modelId="{8480517A-68E0-4D2F-A53B-DC7C50B36226}" type="presOf" srcId="{A02D9061-951F-4A3B-BEF4-E4D15537F343}" destId="{055615F9-344F-4AE3-9B0D-F0E891CC8C56}" srcOrd="0" destOrd="0" presId="urn:microsoft.com/office/officeart/2005/8/layout/hierarchy1"/>
    <dgm:cxn modelId="{A552063D-B7C0-4559-BC9F-B01BB9B896F7}" srcId="{B986D3A4-BD82-4C15-83EB-DDFEC7185EE0}" destId="{E3DF8B86-1E62-4C7B-9E9E-0FC8A31E9C61}" srcOrd="0" destOrd="0" parTransId="{154D564D-0014-473C-8458-C0DFB9E81BE3}" sibTransId="{AF921989-9FEE-44F8-BD0E-6BB1BAE8CEFA}"/>
    <dgm:cxn modelId="{4A5CE8DD-7261-4E1D-BA5E-4E0056F3B9A5}" type="presOf" srcId="{3B4A7A34-E0F6-4C20-8ADA-D5DD643F124A}" destId="{142F4733-F627-4E62-B47E-59E1387BE871}" srcOrd="0" destOrd="0" presId="urn:microsoft.com/office/officeart/2005/8/layout/hierarchy1"/>
    <dgm:cxn modelId="{5CCDF66A-74AD-48D3-A894-5D73684A588C}" srcId="{009EBFF5-A8A8-4335-85B9-C5D15BA2DF9A}" destId="{A02D9061-951F-4A3B-BEF4-E4D15537F343}" srcOrd="1" destOrd="0" parTransId="{DD256D12-8B27-4D53-AC45-05B8ABB90CD9}" sibTransId="{D8D81A7F-EF57-4F73-AC0C-C7A36C1B85EA}"/>
    <dgm:cxn modelId="{78A8E01B-8442-42A3-B004-BBAFEFCF8BFC}" srcId="{B986D3A4-BD82-4C15-83EB-DDFEC7185EE0}" destId="{39094169-64E0-487E-9737-911EF83660A5}" srcOrd="1" destOrd="0" parTransId="{3D21F579-7EE8-4D29-9F21-A662987EF0C8}" sibTransId="{C5CDC093-5B55-442A-B5E4-A603D592F2A6}"/>
    <dgm:cxn modelId="{0589F7AF-C17A-4A82-8201-0F84CAB8CFA8}" type="presOf" srcId="{39094169-64E0-487E-9737-911EF83660A5}" destId="{C4D37997-3AE6-4749-A7D2-B4637ACDBD8B}" srcOrd="0" destOrd="0" presId="urn:microsoft.com/office/officeart/2005/8/layout/hierarchy1"/>
    <dgm:cxn modelId="{E16D655E-BA29-41AF-808A-B1F007BE2680}" srcId="{4B76B0D6-6BDF-40F9-B030-6C3DC2D8C260}" destId="{009EBFF5-A8A8-4335-85B9-C5D15BA2DF9A}" srcOrd="0" destOrd="0" parTransId="{64ECA1E8-AB54-40A0-81ED-F4457200AD61}" sibTransId="{58A9DE1F-0D47-499F-9E5E-CEFF62608996}"/>
    <dgm:cxn modelId="{59083112-2CA2-45FD-9FF8-024EAC653730}" type="presOf" srcId="{9FF5CFCE-A683-484C-918F-B7FE5700D6E6}" destId="{AC00B3AC-DBEC-4C6B-BDC8-9F2D4BB122D5}" srcOrd="0" destOrd="0" presId="urn:microsoft.com/office/officeart/2005/8/layout/hierarchy1"/>
    <dgm:cxn modelId="{6C6D6ABD-D9CC-4708-8170-A4905497C419}" type="presOf" srcId="{01C94852-F926-476A-90A5-EB5DC5617A89}" destId="{2716DC10-1DD1-4FF4-9367-4CD19EA5BE8A}" srcOrd="0" destOrd="0" presId="urn:microsoft.com/office/officeart/2005/8/layout/hierarchy1"/>
    <dgm:cxn modelId="{1EB88941-A716-4A9A-8A8A-52A5741B288B}" type="presOf" srcId="{009EBFF5-A8A8-4335-85B9-C5D15BA2DF9A}" destId="{8F8ED99B-ECCF-4BD7-9F87-8619E1C913CF}" srcOrd="0" destOrd="0" presId="urn:microsoft.com/office/officeart/2005/8/layout/hierarchy1"/>
    <dgm:cxn modelId="{43030DDC-452C-4C02-B293-D048DDD31577}" srcId="{D4EBCA67-DB14-456F-AD39-4B5EFFC12277}" destId="{B986D3A4-BD82-4C15-83EB-DDFEC7185EE0}" srcOrd="0" destOrd="0" parTransId="{46750408-46A1-41D4-A9A6-6EBD177C57BA}" sibTransId="{273F2CDE-ABE4-49A4-9466-CA5D5733FD61}"/>
    <dgm:cxn modelId="{D9BA7F1A-0639-4201-9FE8-59F572C5C91C}" type="presOf" srcId="{9483120D-6B8A-4817-B976-48156450DFFC}" destId="{90B9BBA7-F14A-4A34-B116-2F7168EBB343}" srcOrd="0" destOrd="0" presId="urn:microsoft.com/office/officeart/2005/8/layout/hierarchy1"/>
    <dgm:cxn modelId="{FC4DEB6A-D994-4CBA-B6F2-E0B557F62441}" type="presParOf" srcId="{65612C1A-6346-49C2-AED8-DF0E30051C24}" destId="{2C0CA7EA-742A-4DDD-BACD-66A20F82935F}" srcOrd="0" destOrd="0" presId="urn:microsoft.com/office/officeart/2005/8/layout/hierarchy1"/>
    <dgm:cxn modelId="{10DA7309-8E5B-4988-9D1D-9331D03AD861}" type="presParOf" srcId="{2C0CA7EA-742A-4DDD-BACD-66A20F82935F}" destId="{60B87FC6-01C3-4D5D-9366-4CB627278238}" srcOrd="0" destOrd="0" presId="urn:microsoft.com/office/officeart/2005/8/layout/hierarchy1"/>
    <dgm:cxn modelId="{D404F2EE-F052-4520-ABA4-6592A13C85C6}" type="presParOf" srcId="{60B87FC6-01C3-4D5D-9366-4CB627278238}" destId="{FC7A415C-12B9-4A59-B678-80FF8920ACE2}" srcOrd="0" destOrd="0" presId="urn:microsoft.com/office/officeart/2005/8/layout/hierarchy1"/>
    <dgm:cxn modelId="{E2698AD5-5419-4C88-9E68-6CB09A3C30EA}" type="presParOf" srcId="{60B87FC6-01C3-4D5D-9366-4CB627278238}" destId="{8F8ED99B-ECCF-4BD7-9F87-8619E1C913CF}" srcOrd="1" destOrd="0" presId="urn:microsoft.com/office/officeart/2005/8/layout/hierarchy1"/>
    <dgm:cxn modelId="{0652E177-FFE1-45DA-AF6C-E9D06D934956}" type="presParOf" srcId="{2C0CA7EA-742A-4DDD-BACD-66A20F82935F}" destId="{E88BDE16-F08A-4A04-B52F-A9A21B36A1C6}" srcOrd="1" destOrd="0" presId="urn:microsoft.com/office/officeart/2005/8/layout/hierarchy1"/>
    <dgm:cxn modelId="{9ECEAAAA-A1C9-4180-9623-8265B36B6BEF}" type="presParOf" srcId="{E88BDE16-F08A-4A04-B52F-A9A21B36A1C6}" destId="{142F4733-F627-4E62-B47E-59E1387BE871}" srcOrd="0" destOrd="0" presId="urn:microsoft.com/office/officeart/2005/8/layout/hierarchy1"/>
    <dgm:cxn modelId="{D4BE790E-C10A-46E1-B71B-B6A1B59F2DBB}" type="presParOf" srcId="{E88BDE16-F08A-4A04-B52F-A9A21B36A1C6}" destId="{51B32042-AAED-4DD6-A450-0A11FFA66763}" srcOrd="1" destOrd="0" presId="urn:microsoft.com/office/officeart/2005/8/layout/hierarchy1"/>
    <dgm:cxn modelId="{1D40A2F1-9677-4D1C-83BE-8D86BD9DBF15}" type="presParOf" srcId="{51B32042-AAED-4DD6-A450-0A11FFA66763}" destId="{8A29DD96-948D-458D-9516-14EAB90C83ED}" srcOrd="0" destOrd="0" presId="urn:microsoft.com/office/officeart/2005/8/layout/hierarchy1"/>
    <dgm:cxn modelId="{1E488381-F9F7-45F1-BE43-9036357CD2ED}" type="presParOf" srcId="{8A29DD96-948D-458D-9516-14EAB90C83ED}" destId="{6F160694-9A43-4246-9100-561162168DB2}" srcOrd="0" destOrd="0" presId="urn:microsoft.com/office/officeart/2005/8/layout/hierarchy1"/>
    <dgm:cxn modelId="{447230DA-6A4D-431F-A8AC-A4C616006C0F}" type="presParOf" srcId="{8A29DD96-948D-458D-9516-14EAB90C83ED}" destId="{2599EA15-E1EC-49E6-98F6-FB7CA8C58515}" srcOrd="1" destOrd="0" presId="urn:microsoft.com/office/officeart/2005/8/layout/hierarchy1"/>
    <dgm:cxn modelId="{287768A3-04F0-4257-A312-19086F6750B0}" type="presParOf" srcId="{51B32042-AAED-4DD6-A450-0A11FFA66763}" destId="{6C732B7A-5B91-43E7-AE51-830D87D90827}" srcOrd="1" destOrd="0" presId="urn:microsoft.com/office/officeart/2005/8/layout/hierarchy1"/>
    <dgm:cxn modelId="{ABCBE96C-0185-437D-9933-591B4249106A}" type="presParOf" srcId="{6C732B7A-5B91-43E7-AE51-830D87D90827}" destId="{2716DC10-1DD1-4FF4-9367-4CD19EA5BE8A}" srcOrd="0" destOrd="0" presId="urn:microsoft.com/office/officeart/2005/8/layout/hierarchy1"/>
    <dgm:cxn modelId="{2DD05E7F-E50E-4FE3-BB5C-3D16B105C990}" type="presParOf" srcId="{6C732B7A-5B91-43E7-AE51-830D87D90827}" destId="{70DE8C57-D970-46E8-8024-7B4C081F6E24}" srcOrd="1" destOrd="0" presId="urn:microsoft.com/office/officeart/2005/8/layout/hierarchy1"/>
    <dgm:cxn modelId="{85405890-1C37-49A7-A4B8-13E7410DCA5B}" type="presParOf" srcId="{70DE8C57-D970-46E8-8024-7B4C081F6E24}" destId="{19F16B83-EC11-41DB-8F65-E15F26489D58}" srcOrd="0" destOrd="0" presId="urn:microsoft.com/office/officeart/2005/8/layout/hierarchy1"/>
    <dgm:cxn modelId="{98000D8F-0D33-46CF-8497-BC5D68B418E6}" type="presParOf" srcId="{19F16B83-EC11-41DB-8F65-E15F26489D58}" destId="{C65D47F8-C652-456A-A5F2-135197643E23}" srcOrd="0" destOrd="0" presId="urn:microsoft.com/office/officeart/2005/8/layout/hierarchy1"/>
    <dgm:cxn modelId="{7414AE26-DEFF-46A6-916D-1733F54CFF15}" type="presParOf" srcId="{19F16B83-EC11-41DB-8F65-E15F26489D58}" destId="{7F0BA376-F1CF-4A1B-AE5D-D5B4D02CE392}" srcOrd="1" destOrd="0" presId="urn:microsoft.com/office/officeart/2005/8/layout/hierarchy1"/>
    <dgm:cxn modelId="{49A1DC3E-3DB3-4AF8-83C7-ACEA87865842}" type="presParOf" srcId="{70DE8C57-D970-46E8-8024-7B4C081F6E24}" destId="{E544084D-2786-416D-90F1-D5850FA745EC}" srcOrd="1" destOrd="0" presId="urn:microsoft.com/office/officeart/2005/8/layout/hierarchy1"/>
    <dgm:cxn modelId="{8A394B4A-306C-4001-BF4C-A0794894A04A}" type="presParOf" srcId="{E544084D-2786-416D-90F1-D5850FA745EC}" destId="{B9854BB4-2308-4B11-8F2C-102A8EA2A6BA}" srcOrd="0" destOrd="0" presId="urn:microsoft.com/office/officeart/2005/8/layout/hierarchy1"/>
    <dgm:cxn modelId="{3AE5046F-E45C-43CF-8BD2-4315CC624981}" type="presParOf" srcId="{E544084D-2786-416D-90F1-D5850FA745EC}" destId="{181DB653-4B35-4BBD-89BB-54B220F253C5}" srcOrd="1" destOrd="0" presId="urn:microsoft.com/office/officeart/2005/8/layout/hierarchy1"/>
    <dgm:cxn modelId="{92051D67-BAF0-416F-A74F-1C9F946B89E1}" type="presParOf" srcId="{181DB653-4B35-4BBD-89BB-54B220F253C5}" destId="{4C5180D1-517F-4B76-BE30-E74D2A2FC77A}" srcOrd="0" destOrd="0" presId="urn:microsoft.com/office/officeart/2005/8/layout/hierarchy1"/>
    <dgm:cxn modelId="{37C45381-C822-4005-B57D-89A685484AA6}" type="presParOf" srcId="{4C5180D1-517F-4B76-BE30-E74D2A2FC77A}" destId="{F43196F7-A210-43EB-B4BE-A47FFF9EF00A}" srcOrd="0" destOrd="0" presId="urn:microsoft.com/office/officeart/2005/8/layout/hierarchy1"/>
    <dgm:cxn modelId="{04C7A964-985F-43A0-B5EB-CC55532BA81C}" type="presParOf" srcId="{4C5180D1-517F-4B76-BE30-E74D2A2FC77A}" destId="{33F25721-F9F3-4733-84AE-6EB30BF011AB}" srcOrd="1" destOrd="0" presId="urn:microsoft.com/office/officeart/2005/8/layout/hierarchy1"/>
    <dgm:cxn modelId="{2576F0B2-201E-4A88-BDE4-BD421C4A3AA1}" type="presParOf" srcId="{181DB653-4B35-4BBD-89BB-54B220F253C5}" destId="{A90E1395-BF6A-402D-A658-2E709A815FD0}" srcOrd="1" destOrd="0" presId="urn:microsoft.com/office/officeart/2005/8/layout/hierarchy1"/>
    <dgm:cxn modelId="{6F5ADD7B-A224-4F44-85F1-690389A144A1}" type="presParOf" srcId="{A90E1395-BF6A-402D-A658-2E709A815FD0}" destId="{CAAFD685-986F-42E0-B7E1-60AAD2FE9DFA}" srcOrd="0" destOrd="0" presId="urn:microsoft.com/office/officeart/2005/8/layout/hierarchy1"/>
    <dgm:cxn modelId="{73280535-E5DE-458C-B033-A24931D51CED}" type="presParOf" srcId="{A90E1395-BF6A-402D-A658-2E709A815FD0}" destId="{7ACD9977-C016-4ABF-B136-6CC4B5DB7D77}" srcOrd="1" destOrd="0" presId="urn:microsoft.com/office/officeart/2005/8/layout/hierarchy1"/>
    <dgm:cxn modelId="{806AD793-778E-49CE-97DA-546B1D4834E5}" type="presParOf" srcId="{7ACD9977-C016-4ABF-B136-6CC4B5DB7D77}" destId="{B7FEEE0C-00A7-46A9-8313-0B1586982990}" srcOrd="0" destOrd="0" presId="urn:microsoft.com/office/officeart/2005/8/layout/hierarchy1"/>
    <dgm:cxn modelId="{41F2AB89-565F-4B35-9395-76B660196D1D}" type="presParOf" srcId="{B7FEEE0C-00A7-46A9-8313-0B1586982990}" destId="{43E9CD69-418A-4605-AF52-D1167A45A018}" srcOrd="0" destOrd="0" presId="urn:microsoft.com/office/officeart/2005/8/layout/hierarchy1"/>
    <dgm:cxn modelId="{0EEC3CFA-151C-4305-968A-13AF36DEC021}" type="presParOf" srcId="{B7FEEE0C-00A7-46A9-8313-0B1586982990}" destId="{C67EF0E3-62CF-455F-9D93-F22F69477617}" srcOrd="1" destOrd="0" presId="urn:microsoft.com/office/officeart/2005/8/layout/hierarchy1"/>
    <dgm:cxn modelId="{7DAEB49F-85C5-4B78-854B-8B7B3B1EA02C}" type="presParOf" srcId="{7ACD9977-C016-4ABF-B136-6CC4B5DB7D77}" destId="{1DEFF5FA-38D6-4F65-AF27-D2B124A1ECA6}" srcOrd="1" destOrd="0" presId="urn:microsoft.com/office/officeart/2005/8/layout/hierarchy1"/>
    <dgm:cxn modelId="{7DCE0F80-8908-42F9-8330-73A2F9F03AAA}" type="presParOf" srcId="{A90E1395-BF6A-402D-A658-2E709A815FD0}" destId="{413F7018-64B0-43F6-9469-8FAEC24C7A88}" srcOrd="2" destOrd="0" presId="urn:microsoft.com/office/officeart/2005/8/layout/hierarchy1"/>
    <dgm:cxn modelId="{C1DED8C5-A99F-4A38-91CC-5E6BA53A1A7C}" type="presParOf" srcId="{A90E1395-BF6A-402D-A658-2E709A815FD0}" destId="{557C09A3-5ACC-4625-8C4D-0615C1C51467}" srcOrd="3" destOrd="0" presId="urn:microsoft.com/office/officeart/2005/8/layout/hierarchy1"/>
    <dgm:cxn modelId="{F1D1F4DE-7BA5-4522-AF05-D2A88785E228}" type="presParOf" srcId="{557C09A3-5ACC-4625-8C4D-0615C1C51467}" destId="{69708B5C-DF2B-4C12-A2E5-D7A4866161E8}" srcOrd="0" destOrd="0" presId="urn:microsoft.com/office/officeart/2005/8/layout/hierarchy1"/>
    <dgm:cxn modelId="{56952CB2-3DA7-4406-9987-A46A8538C44F}" type="presParOf" srcId="{69708B5C-DF2B-4C12-A2E5-D7A4866161E8}" destId="{605A856E-7C64-4FE2-B0B7-A9D760DB9CBF}" srcOrd="0" destOrd="0" presId="urn:microsoft.com/office/officeart/2005/8/layout/hierarchy1"/>
    <dgm:cxn modelId="{506FD0BA-74F7-460F-ABB3-9E1355555640}" type="presParOf" srcId="{69708B5C-DF2B-4C12-A2E5-D7A4866161E8}" destId="{C4D37997-3AE6-4749-A7D2-B4637ACDBD8B}" srcOrd="1" destOrd="0" presId="urn:microsoft.com/office/officeart/2005/8/layout/hierarchy1"/>
    <dgm:cxn modelId="{9BFE9214-E688-4DA1-8942-9C24C3BEDA76}" type="presParOf" srcId="{557C09A3-5ACC-4625-8C4D-0615C1C51467}" destId="{28DCD3EA-7D37-4E4E-AEFC-0F3E3C9A8ECB}" srcOrd="1" destOrd="0" presId="urn:microsoft.com/office/officeart/2005/8/layout/hierarchy1"/>
    <dgm:cxn modelId="{2A521B36-BE24-480E-A22C-B86EA7374BD9}" type="presParOf" srcId="{A90E1395-BF6A-402D-A658-2E709A815FD0}" destId="{AC00B3AC-DBEC-4C6B-BDC8-9F2D4BB122D5}" srcOrd="4" destOrd="0" presId="urn:microsoft.com/office/officeart/2005/8/layout/hierarchy1"/>
    <dgm:cxn modelId="{0B4B416F-7EA7-48C2-9B28-BE39F7711D16}" type="presParOf" srcId="{A90E1395-BF6A-402D-A658-2E709A815FD0}" destId="{7330E901-B8C8-4D84-B1B1-7A233789172B}" srcOrd="5" destOrd="0" presId="urn:microsoft.com/office/officeart/2005/8/layout/hierarchy1"/>
    <dgm:cxn modelId="{5C724C15-4C0E-4E3B-B618-EF296F4B4097}" type="presParOf" srcId="{7330E901-B8C8-4D84-B1B1-7A233789172B}" destId="{1622C970-4AB3-4A0B-9FDA-CB66B817315E}" srcOrd="0" destOrd="0" presId="urn:microsoft.com/office/officeart/2005/8/layout/hierarchy1"/>
    <dgm:cxn modelId="{75501BED-CE64-42A5-B54F-29CC0DECDC95}" type="presParOf" srcId="{1622C970-4AB3-4A0B-9FDA-CB66B817315E}" destId="{56A71007-0818-4D1D-ADE7-B561A4F109AD}" srcOrd="0" destOrd="0" presId="urn:microsoft.com/office/officeart/2005/8/layout/hierarchy1"/>
    <dgm:cxn modelId="{D6E172D5-E3EB-4C6A-B5B3-E7CF50E19514}" type="presParOf" srcId="{1622C970-4AB3-4A0B-9FDA-CB66B817315E}" destId="{0D8119ED-6D34-47D3-92A9-FEC34B548F39}" srcOrd="1" destOrd="0" presId="urn:microsoft.com/office/officeart/2005/8/layout/hierarchy1"/>
    <dgm:cxn modelId="{D6504073-FC92-4A50-BC5E-3FE4C6372024}" type="presParOf" srcId="{7330E901-B8C8-4D84-B1B1-7A233789172B}" destId="{0FFDEDA0-DCAE-43CC-A967-9246E3ED0E9E}" srcOrd="1" destOrd="0" presId="urn:microsoft.com/office/officeart/2005/8/layout/hierarchy1"/>
    <dgm:cxn modelId="{4DD0698A-6101-42A9-B032-59717055533C}" type="presParOf" srcId="{6C732B7A-5B91-43E7-AE51-830D87D90827}" destId="{903C67E7-7A49-4867-A011-8550148C6F3A}" srcOrd="2" destOrd="0" presId="urn:microsoft.com/office/officeart/2005/8/layout/hierarchy1"/>
    <dgm:cxn modelId="{3677C810-794D-42AD-84BA-D05CF6CE8D78}" type="presParOf" srcId="{6C732B7A-5B91-43E7-AE51-830D87D90827}" destId="{BAB44C8F-EA1C-4584-802C-1C85EDD19392}" srcOrd="3" destOrd="0" presId="urn:microsoft.com/office/officeart/2005/8/layout/hierarchy1"/>
    <dgm:cxn modelId="{869612F4-568E-42E8-9A05-5746C5FF3FCF}" type="presParOf" srcId="{BAB44C8F-EA1C-4584-802C-1C85EDD19392}" destId="{45A2DA35-108A-465E-B612-5DC074263A84}" srcOrd="0" destOrd="0" presId="urn:microsoft.com/office/officeart/2005/8/layout/hierarchy1"/>
    <dgm:cxn modelId="{4D75A016-46E9-4FEF-AA73-11D9D65F08D3}" type="presParOf" srcId="{45A2DA35-108A-465E-B612-5DC074263A84}" destId="{A0BAA863-DCAE-41E3-B8F9-0450624E812E}" srcOrd="0" destOrd="0" presId="urn:microsoft.com/office/officeart/2005/8/layout/hierarchy1"/>
    <dgm:cxn modelId="{74AD4073-A8AB-4FD8-8E87-EEEEC3556B87}" type="presParOf" srcId="{45A2DA35-108A-465E-B612-5DC074263A84}" destId="{823E0129-EC4F-49F4-A23C-BCA6EC15E33F}" srcOrd="1" destOrd="0" presId="urn:microsoft.com/office/officeart/2005/8/layout/hierarchy1"/>
    <dgm:cxn modelId="{D77BA329-D2FB-4089-91BD-4B16DDF2BFA3}" type="presParOf" srcId="{BAB44C8F-EA1C-4584-802C-1C85EDD19392}" destId="{2DB05794-1552-4841-96DB-E83B419908F1}" srcOrd="1" destOrd="0" presId="urn:microsoft.com/office/officeart/2005/8/layout/hierarchy1"/>
    <dgm:cxn modelId="{F2379FB6-279D-47C1-BFF4-DACF98BA5DEF}" type="presParOf" srcId="{E88BDE16-F08A-4A04-B52F-A9A21B36A1C6}" destId="{E214D6BF-C4B2-43A6-A939-F7344C31A426}" srcOrd="2" destOrd="0" presId="urn:microsoft.com/office/officeart/2005/8/layout/hierarchy1"/>
    <dgm:cxn modelId="{45E49DD8-05BB-4125-B7F3-ECED59B6032C}" type="presParOf" srcId="{E88BDE16-F08A-4A04-B52F-A9A21B36A1C6}" destId="{1FDEB7D3-3872-4F5E-B5F4-6B6172658EF2}" srcOrd="3" destOrd="0" presId="urn:microsoft.com/office/officeart/2005/8/layout/hierarchy1"/>
    <dgm:cxn modelId="{97EE03F7-93A5-423A-9798-6EE500E21458}" type="presParOf" srcId="{1FDEB7D3-3872-4F5E-B5F4-6B6172658EF2}" destId="{5CCF1CD1-0DD5-4FDE-98C2-D321C7F6CF03}" srcOrd="0" destOrd="0" presId="urn:microsoft.com/office/officeart/2005/8/layout/hierarchy1"/>
    <dgm:cxn modelId="{4C9BCA1D-18DD-4ABA-AA45-15AA7C277724}" type="presParOf" srcId="{5CCF1CD1-0DD5-4FDE-98C2-D321C7F6CF03}" destId="{7537CA25-F06D-4BF5-A284-F1D35402A54D}" srcOrd="0" destOrd="0" presId="urn:microsoft.com/office/officeart/2005/8/layout/hierarchy1"/>
    <dgm:cxn modelId="{63AE1860-3D16-4A32-B9FE-D7C57922B31C}" type="presParOf" srcId="{5CCF1CD1-0DD5-4FDE-98C2-D321C7F6CF03}" destId="{055615F9-344F-4AE3-9B0D-F0E891CC8C56}" srcOrd="1" destOrd="0" presId="urn:microsoft.com/office/officeart/2005/8/layout/hierarchy1"/>
    <dgm:cxn modelId="{5B5A6246-9D8E-492D-AC51-C067D5B250FE}" type="presParOf" srcId="{1FDEB7D3-3872-4F5E-B5F4-6B6172658EF2}" destId="{BCE17FB5-87EA-4DCC-84CA-415FCBFF55F5}" srcOrd="1" destOrd="0" presId="urn:microsoft.com/office/officeart/2005/8/layout/hierarchy1"/>
    <dgm:cxn modelId="{8ED32086-FDC6-4DE3-B040-E6A24DD2083F}" type="presParOf" srcId="{E88BDE16-F08A-4A04-B52F-A9A21B36A1C6}" destId="{90B9BBA7-F14A-4A34-B116-2F7168EBB343}" srcOrd="4" destOrd="0" presId="urn:microsoft.com/office/officeart/2005/8/layout/hierarchy1"/>
    <dgm:cxn modelId="{470F83AD-D318-42D5-AFD1-AE4FEE922CA6}" type="presParOf" srcId="{E88BDE16-F08A-4A04-B52F-A9A21B36A1C6}" destId="{029F90E3-816B-49C4-9350-383320390D95}" srcOrd="5" destOrd="0" presId="urn:microsoft.com/office/officeart/2005/8/layout/hierarchy1"/>
    <dgm:cxn modelId="{77CC4966-4D5F-46F3-90F2-C0C0B6A245C3}" type="presParOf" srcId="{029F90E3-816B-49C4-9350-383320390D95}" destId="{05DBA073-9603-4B04-9BB9-004B20C4C098}" srcOrd="0" destOrd="0" presId="urn:microsoft.com/office/officeart/2005/8/layout/hierarchy1"/>
    <dgm:cxn modelId="{001C02E6-0164-4C84-817B-B5A9DC572159}" type="presParOf" srcId="{05DBA073-9603-4B04-9BB9-004B20C4C098}" destId="{B223AE81-4720-4CC6-80A4-820F8D61269F}" srcOrd="0" destOrd="0" presId="urn:microsoft.com/office/officeart/2005/8/layout/hierarchy1"/>
    <dgm:cxn modelId="{1B39213A-5D5F-4F45-9C35-EDDD6D12A205}" type="presParOf" srcId="{05DBA073-9603-4B04-9BB9-004B20C4C098}" destId="{11FAA381-2F42-4A04-BDC1-AEA9B42E5837}" srcOrd="1" destOrd="0" presId="urn:microsoft.com/office/officeart/2005/8/layout/hierarchy1"/>
    <dgm:cxn modelId="{D052F61F-DA23-4597-B7B2-FB6433D246E5}" type="presParOf" srcId="{029F90E3-816B-49C4-9350-383320390D95}" destId="{F7F56A13-1641-48F3-B766-AC9FB64EB2F5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0B9BBA7-F14A-4A34-B116-2F7168EBB343}">
      <dsp:nvSpPr>
        <dsp:cNvPr id="0" name=""/>
        <dsp:cNvSpPr/>
      </dsp:nvSpPr>
      <dsp:spPr>
        <a:xfrm>
          <a:off x="5750631" y="952300"/>
          <a:ext cx="1824967" cy="43425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5935"/>
              </a:lnTo>
              <a:lnTo>
                <a:pt x="1824967" y="295935"/>
              </a:lnTo>
              <a:lnTo>
                <a:pt x="1824967" y="43425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214D6BF-C4B2-43A6-A939-F7344C31A426}">
      <dsp:nvSpPr>
        <dsp:cNvPr id="0" name=""/>
        <dsp:cNvSpPr/>
      </dsp:nvSpPr>
      <dsp:spPr>
        <a:xfrm>
          <a:off x="5680468" y="952300"/>
          <a:ext cx="91440" cy="434259"/>
        </a:xfrm>
        <a:custGeom>
          <a:avLst/>
          <a:gdLst/>
          <a:ahLst/>
          <a:cxnLst/>
          <a:rect l="0" t="0" r="0" b="0"/>
          <a:pathLst>
            <a:path>
              <a:moveTo>
                <a:pt x="70162" y="0"/>
              </a:moveTo>
              <a:lnTo>
                <a:pt x="70162" y="295935"/>
              </a:lnTo>
              <a:lnTo>
                <a:pt x="45720" y="295935"/>
              </a:lnTo>
              <a:lnTo>
                <a:pt x="45720" y="43425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03C67E7-7A49-4867-A011-8550148C6F3A}">
      <dsp:nvSpPr>
        <dsp:cNvPr id="0" name=""/>
        <dsp:cNvSpPr/>
      </dsp:nvSpPr>
      <dsp:spPr>
        <a:xfrm>
          <a:off x="3901221" y="2334713"/>
          <a:ext cx="912483" cy="43425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5935"/>
              </a:lnTo>
              <a:lnTo>
                <a:pt x="912483" y="295935"/>
              </a:lnTo>
              <a:lnTo>
                <a:pt x="912483" y="434259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C00B3AC-DBEC-4C6B-BDC8-9F2D4BB122D5}">
      <dsp:nvSpPr>
        <dsp:cNvPr id="0" name=""/>
        <dsp:cNvSpPr/>
      </dsp:nvSpPr>
      <dsp:spPr>
        <a:xfrm>
          <a:off x="2988737" y="5099539"/>
          <a:ext cx="1824967" cy="43425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5935"/>
              </a:lnTo>
              <a:lnTo>
                <a:pt x="1824967" y="295935"/>
              </a:lnTo>
              <a:lnTo>
                <a:pt x="1824967" y="434259"/>
              </a:lnTo>
            </a:path>
          </a:pathLst>
        </a:cu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13F7018-64B0-43F6-9469-8FAEC24C7A88}">
      <dsp:nvSpPr>
        <dsp:cNvPr id="0" name=""/>
        <dsp:cNvSpPr/>
      </dsp:nvSpPr>
      <dsp:spPr>
        <a:xfrm>
          <a:off x="2943017" y="5099539"/>
          <a:ext cx="91440" cy="43425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34259"/>
              </a:lnTo>
            </a:path>
          </a:pathLst>
        </a:cu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AAFD685-986F-42E0-B7E1-60AAD2FE9DFA}">
      <dsp:nvSpPr>
        <dsp:cNvPr id="0" name=""/>
        <dsp:cNvSpPr/>
      </dsp:nvSpPr>
      <dsp:spPr>
        <a:xfrm>
          <a:off x="1163769" y="5099539"/>
          <a:ext cx="1824967" cy="434259"/>
        </a:xfrm>
        <a:custGeom>
          <a:avLst/>
          <a:gdLst/>
          <a:ahLst/>
          <a:cxnLst/>
          <a:rect l="0" t="0" r="0" b="0"/>
          <a:pathLst>
            <a:path>
              <a:moveTo>
                <a:pt x="1824967" y="0"/>
              </a:moveTo>
              <a:lnTo>
                <a:pt x="1824967" y="295935"/>
              </a:lnTo>
              <a:lnTo>
                <a:pt x="0" y="295935"/>
              </a:lnTo>
              <a:lnTo>
                <a:pt x="0" y="434259"/>
              </a:lnTo>
            </a:path>
          </a:pathLst>
        </a:cu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9854BB4-2308-4B11-8F2C-102A8EA2A6BA}">
      <dsp:nvSpPr>
        <dsp:cNvPr id="0" name=""/>
        <dsp:cNvSpPr/>
      </dsp:nvSpPr>
      <dsp:spPr>
        <a:xfrm>
          <a:off x="2943017" y="3717126"/>
          <a:ext cx="91440" cy="43425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34259"/>
              </a:lnTo>
            </a:path>
          </a:pathLst>
        </a:cu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716DC10-1DD1-4FF4-9367-4CD19EA5BE8A}">
      <dsp:nvSpPr>
        <dsp:cNvPr id="0" name=""/>
        <dsp:cNvSpPr/>
      </dsp:nvSpPr>
      <dsp:spPr>
        <a:xfrm>
          <a:off x="2988737" y="2334713"/>
          <a:ext cx="912483" cy="434259"/>
        </a:xfrm>
        <a:custGeom>
          <a:avLst/>
          <a:gdLst/>
          <a:ahLst/>
          <a:cxnLst/>
          <a:rect l="0" t="0" r="0" b="0"/>
          <a:pathLst>
            <a:path>
              <a:moveTo>
                <a:pt x="912483" y="0"/>
              </a:moveTo>
              <a:lnTo>
                <a:pt x="912483" y="295935"/>
              </a:lnTo>
              <a:lnTo>
                <a:pt x="0" y="295935"/>
              </a:lnTo>
              <a:lnTo>
                <a:pt x="0" y="434259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2F4733-F627-4E62-B47E-59E1387BE871}">
      <dsp:nvSpPr>
        <dsp:cNvPr id="0" name=""/>
        <dsp:cNvSpPr/>
      </dsp:nvSpPr>
      <dsp:spPr>
        <a:xfrm>
          <a:off x="3901221" y="952300"/>
          <a:ext cx="1849410" cy="434259"/>
        </a:xfrm>
        <a:custGeom>
          <a:avLst/>
          <a:gdLst/>
          <a:ahLst/>
          <a:cxnLst/>
          <a:rect l="0" t="0" r="0" b="0"/>
          <a:pathLst>
            <a:path>
              <a:moveTo>
                <a:pt x="1849410" y="0"/>
              </a:moveTo>
              <a:lnTo>
                <a:pt x="1849410" y="295935"/>
              </a:lnTo>
              <a:lnTo>
                <a:pt x="0" y="295935"/>
              </a:lnTo>
              <a:lnTo>
                <a:pt x="0" y="43425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C7A415C-12B9-4A59-B678-80FF8920ACE2}">
      <dsp:nvSpPr>
        <dsp:cNvPr id="0" name=""/>
        <dsp:cNvSpPr/>
      </dsp:nvSpPr>
      <dsp:spPr>
        <a:xfrm>
          <a:off x="5004053" y="4147"/>
          <a:ext cx="1493155" cy="94815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F8ED99B-ECCF-4BD7-9F87-8619E1C913CF}">
      <dsp:nvSpPr>
        <dsp:cNvPr id="0" name=""/>
        <dsp:cNvSpPr/>
      </dsp:nvSpPr>
      <dsp:spPr>
        <a:xfrm>
          <a:off x="5169960" y="161757"/>
          <a:ext cx="1493155" cy="9481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b="1" kern="1200" dirty="0" smtClean="0"/>
            <a:t>Přemysl Otakar I.  </a:t>
          </a:r>
          <a:endParaRPr lang="cs-CZ" sz="2500" kern="1200" dirty="0"/>
        </a:p>
      </dsp:txBody>
      <dsp:txXfrm>
        <a:off x="5169960" y="161757"/>
        <a:ext cx="1493155" cy="948153"/>
      </dsp:txXfrm>
    </dsp:sp>
    <dsp:sp modelId="{6F160694-9A43-4246-9100-561162168DB2}">
      <dsp:nvSpPr>
        <dsp:cNvPr id="0" name=""/>
        <dsp:cNvSpPr/>
      </dsp:nvSpPr>
      <dsp:spPr>
        <a:xfrm>
          <a:off x="3154643" y="1386559"/>
          <a:ext cx="1493155" cy="94815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99EA15-E1EC-49E6-98F6-FB7CA8C58515}">
      <dsp:nvSpPr>
        <dsp:cNvPr id="0" name=""/>
        <dsp:cNvSpPr/>
      </dsp:nvSpPr>
      <dsp:spPr>
        <a:xfrm>
          <a:off x="3320549" y="1544170"/>
          <a:ext cx="1493155" cy="9481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b="1" kern="1200" dirty="0" smtClean="0"/>
            <a:t>Václav I.</a:t>
          </a:r>
          <a:endParaRPr lang="cs-CZ" sz="2500" b="1" kern="1200" dirty="0"/>
        </a:p>
      </dsp:txBody>
      <dsp:txXfrm>
        <a:off x="3320549" y="1544170"/>
        <a:ext cx="1493155" cy="948153"/>
      </dsp:txXfrm>
    </dsp:sp>
    <dsp:sp modelId="{C65D47F8-C652-456A-A5F2-135197643E23}">
      <dsp:nvSpPr>
        <dsp:cNvPr id="0" name=""/>
        <dsp:cNvSpPr/>
      </dsp:nvSpPr>
      <dsp:spPr>
        <a:xfrm>
          <a:off x="2242159" y="2768972"/>
          <a:ext cx="1493155" cy="948153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F0BA376-F1CF-4A1B-AE5D-D5B4D02CE392}">
      <dsp:nvSpPr>
        <dsp:cNvPr id="0" name=""/>
        <dsp:cNvSpPr/>
      </dsp:nvSpPr>
      <dsp:spPr>
        <a:xfrm>
          <a:off x="2408065" y="2926583"/>
          <a:ext cx="1493155" cy="9481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b="1" kern="1200" dirty="0" smtClean="0"/>
            <a:t>Přemysla Otakar II.</a:t>
          </a:r>
          <a:endParaRPr lang="cs-CZ" sz="2500" b="1" kern="1200" dirty="0"/>
        </a:p>
      </dsp:txBody>
      <dsp:txXfrm>
        <a:off x="2408065" y="2926583"/>
        <a:ext cx="1493155" cy="948153"/>
      </dsp:txXfrm>
    </dsp:sp>
    <dsp:sp modelId="{F43196F7-A210-43EB-B4BE-A47FFF9EF00A}">
      <dsp:nvSpPr>
        <dsp:cNvPr id="0" name=""/>
        <dsp:cNvSpPr/>
      </dsp:nvSpPr>
      <dsp:spPr>
        <a:xfrm>
          <a:off x="2242159" y="4151385"/>
          <a:ext cx="1493155" cy="9481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3F25721-F9F3-4733-84AE-6EB30BF011AB}">
      <dsp:nvSpPr>
        <dsp:cNvPr id="0" name=""/>
        <dsp:cNvSpPr/>
      </dsp:nvSpPr>
      <dsp:spPr>
        <a:xfrm>
          <a:off x="2408065" y="4308996"/>
          <a:ext cx="1493155" cy="9481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b="1" kern="1200" dirty="0" smtClean="0"/>
            <a:t>Václav II.</a:t>
          </a:r>
          <a:endParaRPr lang="cs-CZ" sz="2500" b="1" kern="1200" dirty="0"/>
        </a:p>
      </dsp:txBody>
      <dsp:txXfrm>
        <a:off x="2408065" y="4308996"/>
        <a:ext cx="1493155" cy="948153"/>
      </dsp:txXfrm>
    </dsp:sp>
    <dsp:sp modelId="{43E9CD69-418A-4605-AF52-D1167A45A018}">
      <dsp:nvSpPr>
        <dsp:cNvPr id="0" name=""/>
        <dsp:cNvSpPr/>
      </dsp:nvSpPr>
      <dsp:spPr>
        <a:xfrm>
          <a:off x="417192" y="5533798"/>
          <a:ext cx="1493155" cy="9481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7EF0E3-62CF-455F-9D93-F22F69477617}">
      <dsp:nvSpPr>
        <dsp:cNvPr id="0" name=""/>
        <dsp:cNvSpPr/>
      </dsp:nvSpPr>
      <dsp:spPr>
        <a:xfrm>
          <a:off x="583098" y="5691409"/>
          <a:ext cx="1493155" cy="9481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b="1" kern="1200" dirty="0" smtClean="0"/>
            <a:t>Václav III.</a:t>
          </a:r>
          <a:endParaRPr lang="cs-CZ" sz="2500" b="1" kern="1200" dirty="0"/>
        </a:p>
      </dsp:txBody>
      <dsp:txXfrm>
        <a:off x="583098" y="5691409"/>
        <a:ext cx="1493155" cy="948153"/>
      </dsp:txXfrm>
    </dsp:sp>
    <dsp:sp modelId="{605A856E-7C64-4FE2-B0B7-A9D760DB9CBF}">
      <dsp:nvSpPr>
        <dsp:cNvPr id="0" name=""/>
        <dsp:cNvSpPr/>
      </dsp:nvSpPr>
      <dsp:spPr>
        <a:xfrm>
          <a:off x="2242159" y="5533798"/>
          <a:ext cx="1493155" cy="9481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D37997-3AE6-4749-A7D2-B4637ACDBD8B}">
      <dsp:nvSpPr>
        <dsp:cNvPr id="0" name=""/>
        <dsp:cNvSpPr/>
      </dsp:nvSpPr>
      <dsp:spPr>
        <a:xfrm>
          <a:off x="2408065" y="5691409"/>
          <a:ext cx="1493155" cy="9481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Anna</a:t>
          </a:r>
          <a:endParaRPr lang="cs-CZ" sz="2500" kern="1200" dirty="0"/>
        </a:p>
      </dsp:txBody>
      <dsp:txXfrm>
        <a:off x="2408065" y="5691409"/>
        <a:ext cx="1493155" cy="948153"/>
      </dsp:txXfrm>
    </dsp:sp>
    <dsp:sp modelId="{56A71007-0818-4D1D-ADE7-B561A4F109AD}">
      <dsp:nvSpPr>
        <dsp:cNvPr id="0" name=""/>
        <dsp:cNvSpPr/>
      </dsp:nvSpPr>
      <dsp:spPr>
        <a:xfrm>
          <a:off x="4067127" y="5533798"/>
          <a:ext cx="1493155" cy="9481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D8119ED-6D34-47D3-92A9-FEC34B548F39}">
      <dsp:nvSpPr>
        <dsp:cNvPr id="0" name=""/>
        <dsp:cNvSpPr/>
      </dsp:nvSpPr>
      <dsp:spPr>
        <a:xfrm>
          <a:off x="4233033" y="5691409"/>
          <a:ext cx="1493155" cy="9481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Eliška</a:t>
          </a:r>
          <a:endParaRPr lang="cs-CZ" sz="2500" kern="1200" dirty="0"/>
        </a:p>
      </dsp:txBody>
      <dsp:txXfrm>
        <a:off x="4233033" y="5691409"/>
        <a:ext cx="1493155" cy="948153"/>
      </dsp:txXfrm>
    </dsp:sp>
    <dsp:sp modelId="{A0BAA863-DCAE-41E3-B8F9-0450624E812E}">
      <dsp:nvSpPr>
        <dsp:cNvPr id="0" name=""/>
        <dsp:cNvSpPr/>
      </dsp:nvSpPr>
      <dsp:spPr>
        <a:xfrm>
          <a:off x="4067127" y="2768972"/>
          <a:ext cx="1493155" cy="948153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3E0129-EC4F-49F4-A23C-BCA6EC15E33F}">
      <dsp:nvSpPr>
        <dsp:cNvPr id="0" name=""/>
        <dsp:cNvSpPr/>
      </dsp:nvSpPr>
      <dsp:spPr>
        <a:xfrm>
          <a:off x="4233033" y="2926583"/>
          <a:ext cx="1493155" cy="9481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>
              <a:latin typeface="Calibri"/>
            </a:rPr>
            <a:t>† </a:t>
          </a:r>
          <a:r>
            <a:rPr lang="cs-CZ" sz="2500" kern="1200" dirty="0" smtClean="0"/>
            <a:t>Vladislav</a:t>
          </a:r>
          <a:endParaRPr lang="cs-CZ" sz="2500" kern="1200" dirty="0"/>
        </a:p>
      </dsp:txBody>
      <dsp:txXfrm>
        <a:off x="4233033" y="2926583"/>
        <a:ext cx="1493155" cy="948153"/>
      </dsp:txXfrm>
    </dsp:sp>
    <dsp:sp modelId="{7537CA25-F06D-4BF5-A284-F1D35402A54D}">
      <dsp:nvSpPr>
        <dsp:cNvPr id="0" name=""/>
        <dsp:cNvSpPr/>
      </dsp:nvSpPr>
      <dsp:spPr>
        <a:xfrm>
          <a:off x="4979610" y="1386559"/>
          <a:ext cx="1493155" cy="94815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5615F9-344F-4AE3-9B0D-F0E891CC8C56}">
      <dsp:nvSpPr>
        <dsp:cNvPr id="0" name=""/>
        <dsp:cNvSpPr/>
      </dsp:nvSpPr>
      <dsp:spPr>
        <a:xfrm>
          <a:off x="5145517" y="1544170"/>
          <a:ext cx="1493155" cy="9481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Anežka</a:t>
          </a:r>
          <a:endParaRPr lang="cs-CZ" sz="2500" kern="1200" dirty="0"/>
        </a:p>
      </dsp:txBody>
      <dsp:txXfrm>
        <a:off x="5145517" y="1544170"/>
        <a:ext cx="1493155" cy="948153"/>
      </dsp:txXfrm>
    </dsp:sp>
    <dsp:sp modelId="{B223AE81-4720-4CC6-80A4-820F8D61269F}">
      <dsp:nvSpPr>
        <dsp:cNvPr id="0" name=""/>
        <dsp:cNvSpPr/>
      </dsp:nvSpPr>
      <dsp:spPr>
        <a:xfrm>
          <a:off x="6804578" y="1386559"/>
          <a:ext cx="1542041" cy="94815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FAA381-2F42-4A04-BDC1-AEA9B42E5837}">
      <dsp:nvSpPr>
        <dsp:cNvPr id="0" name=""/>
        <dsp:cNvSpPr/>
      </dsp:nvSpPr>
      <dsp:spPr>
        <a:xfrm>
          <a:off x="6970484" y="1544170"/>
          <a:ext cx="1542041" cy="9481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Markéta - Dagmar</a:t>
          </a:r>
          <a:endParaRPr lang="cs-CZ" sz="2500" kern="1200" dirty="0"/>
        </a:p>
      </dsp:txBody>
      <dsp:txXfrm>
        <a:off x="6970484" y="1544170"/>
        <a:ext cx="1542041" cy="9481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85A3FF1-E531-4ED0-8D90-C4516C3DAE9C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3075F7C8-3DEC-425D-8216-BD077ED1E19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5BC8E4-8A8E-4AD9-832D-C9A9B3C36E87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66E4ED-7FDB-4E20-A4D3-239B959CCBD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CEC62D-A5F3-4BA8-BF8C-899293C0C524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324D06-BFB7-4202-9051-5A0151A890C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97452C-4278-40AA-9A5B-BDE87C4F49D9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AD6F30-DAB1-4F1C-8BFD-5834F736BD0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EC333D-B0D9-4ABB-B950-8A172EF8CB4D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C789AB-9014-4376-ABAA-A93ABBDFBEE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B1B5A3-B3C3-4F60-A6A7-8B903007EBD9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B2236F-EC33-45BF-AB53-E167DA856C8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959B52-E1ED-4A10-982E-8208A0F6DFCB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AFA5E5-7FEB-4CFB-82F3-77A337728E3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910B2E-4C57-45EA-BAA1-86FCF210954F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CCAFFA-4030-456A-98AB-DE7F8306486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CD46F1-96BC-470D-81BE-96AE88BB9289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5CF9D4-C9BD-46B5-A2AC-94FFB6C3EE6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957CD6-E8B5-4F9D-AAE2-4A54E34F16C5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D56AB2-0E6C-4BCA-AB2A-777566D6FB5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4F86DA-618B-4F4D-B38A-75659169C3FD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52DD99-4D01-4D70-A254-B4429DB8406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8F744E-260B-451D-ACDF-8A9BDD38F2D2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8A6E03-13DF-4A0D-A9A3-6FCE3F6ACBE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E7342C1-AAD3-4EFF-87B0-CE6314D0F616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632D92C-8521-4AE4-8AE3-8097F2ADA8A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1" r:id="rId3"/>
    <p:sldLayoutId id="2147483680" r:id="rId4"/>
    <p:sldLayoutId id="2147483679" r:id="rId5"/>
    <p:sldLayoutId id="2147483678" r:id="rId6"/>
    <p:sldLayoutId id="2147483677" r:id="rId7"/>
    <p:sldLayoutId id="2147483676" r:id="rId8"/>
    <p:sldLayoutId id="2147483675" r:id="rId9"/>
    <p:sldLayoutId id="2147483674" r:id="rId10"/>
    <p:sldLayoutId id="214748367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hyperlink" Target="http://cs.wikipedia.org/wiki/Soubor:Golden_Bull_of_Sicily.jpg" TargetMode="External"/><Relationship Id="rId2" Type="http://schemas.openxmlformats.org/officeDocument/2006/relationships/hyperlink" Target="//upload.wikimedia.org/wikipedia/commons/c/cd/PremyslOtakarI_Parleruvnahrobek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hyperlink" Target="//upload.wikimedia.org/wikipedia/commons/9/9d/Golden_Bull_of_Sicily.jpg" TargetMode="External"/><Relationship Id="rId4" Type="http://schemas.openxmlformats.org/officeDocument/2006/relationships/hyperlink" Target="http://cs.wikipedia.org/wiki/Soubor:PremyslOtakarI_Parleruvnahrobek.jp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2zskolin.cz/panovnici/10/10.htm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hyperlink" Target="http://cs.wikipedia.org/wiki/Soubor:Cross_with_red_star.gif" TargetMode="External"/><Relationship Id="rId2" Type="http://schemas.openxmlformats.org/officeDocument/2006/relationships/hyperlink" Target="//upload.wikimedia.org/wikipedia/commons/1/13/Agnes_of_Bohemia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hyperlink" Target="//upload.wikimedia.org/wikipedia/commons/7/72/Cross_with_red_star.gif" TargetMode="External"/><Relationship Id="rId4" Type="http://schemas.openxmlformats.org/officeDocument/2006/relationships/hyperlink" Target="http://commons.wikimedia.org/wiki/File:Agnes_of_Bohemia.jpg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//upload.wikimedia.org/wikipedia/commons/2/27/PO2_Vit.jpg" TargetMode="External"/><Relationship Id="rId3" Type="http://schemas.openxmlformats.org/officeDocument/2006/relationships/image" Target="../media/image9.jpeg"/><Relationship Id="rId7" Type="http://schemas.openxmlformats.org/officeDocument/2006/relationships/hyperlink" Target="http://cs.wikipedia.org/wiki/Soubor:D%C3%BCrnkrut_feld.jpg" TargetMode="External"/><Relationship Id="rId2" Type="http://schemas.openxmlformats.org/officeDocument/2006/relationships/hyperlink" Target="//upload.wikimedia.org/wikipedia/commons/6/60/D%C3%BCrnkrut_feld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Josef_Mathauser_-_P%C5%99emysl_Otakar_II._padl_u_Such%C3%BDch_Krut_v_den_sv._Rufa_1278.jpg" TargetMode="External"/><Relationship Id="rId5" Type="http://schemas.openxmlformats.org/officeDocument/2006/relationships/image" Target="../media/image10.jpeg"/><Relationship Id="rId10" Type="http://schemas.openxmlformats.org/officeDocument/2006/relationships/hyperlink" Target="http://commons.wikimedia.org/wiki/File:PO2_Vit.jpg?uselang=cs" TargetMode="External"/><Relationship Id="rId4" Type="http://schemas.openxmlformats.org/officeDocument/2006/relationships/hyperlink" Target="//upload.wikimedia.org/wikipedia/commons/b/be/Josef_Mathauser_-_P%C5%99emysl_Otakar_II._padl_u_Such%C3%BDch_Krut_v_den_sv._Rufa_1278.jpg" TargetMode="External"/><Relationship Id="rId9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//upload.wikimedia.org/wikipedia/commons/5/51/Balduineum_Wahl_Heinrich_VII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Balduineum_Wahl_Heinrich_VII.jpg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//upload.wikimedia.org/wikipedia/commons/6/6b/Crown_of_Ottokar_II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Crown_of_Ottokar_II.jpg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4.jpeg"/><Relationship Id="rId7" Type="http://schemas.openxmlformats.org/officeDocument/2006/relationships/hyperlink" Target="//upload.wikimedia.org/wikipedia/commons/e/e7/Codex_Manesse_Wenzel_II._von_B%C3%B6hmen.jpg" TargetMode="External"/><Relationship Id="rId12" Type="http://schemas.openxmlformats.org/officeDocument/2006/relationships/hyperlink" Target="http://cs.wikipedia.org/wiki/Soubor:Codex_Manesse_Wenzel_II._von_B%C3%B6hmen.jpg" TargetMode="External"/><Relationship Id="rId2" Type="http://schemas.openxmlformats.org/officeDocument/2006/relationships/hyperlink" Target="//upload.wikimedia.org/wikipedia/commons/5/59/Grossi_pragenses_avers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4/4e/Grossi_pragenses_revers.jpg" TargetMode="External"/><Relationship Id="rId11" Type="http://schemas.openxmlformats.org/officeDocument/2006/relationships/hyperlink" Target="http://cs.wikipedia.org/wiki/Soubor:Kutn%C3%A1_Hora_-_n%C3%A1dvo%C5%99%C3%AD_Vla%C5%A1sk%C3%A9ho_dvora.jpg" TargetMode="External"/><Relationship Id="rId5" Type="http://schemas.openxmlformats.org/officeDocument/2006/relationships/image" Target="../media/image15.jpeg"/><Relationship Id="rId10" Type="http://schemas.openxmlformats.org/officeDocument/2006/relationships/image" Target="../media/image17.jpeg"/><Relationship Id="rId4" Type="http://schemas.openxmlformats.org/officeDocument/2006/relationships/hyperlink" Target="http://cs.wikipedia.org/wiki/Soubor:Grossi_pragenses_avers.jpg" TargetMode="External"/><Relationship Id="rId9" Type="http://schemas.openxmlformats.org/officeDocument/2006/relationships/hyperlink" Target="//upload.wikimedia.org/wikipedia/commons/7/73/Kutn%C3%A1_Hora_-_n%C3%A1dvo%C5%99%C3%AD_Vla%C5%A1sk%C3%A9ho_dvora.jpg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6/6d/Wenzel_II_Kuttenberger_Bergordnung_1280_%2801%29.jpg" TargetMode="External"/><Relationship Id="rId7" Type="http://schemas.openxmlformats.org/officeDocument/2006/relationships/hyperlink" Target="http://cs.wikipedia.org/wiki/Soubor:Silver_mining_in_Kutn%C3%A1_Hora_1490s.jpg" TargetMode="External"/><Relationship Id="rId2" Type="http://schemas.openxmlformats.org/officeDocument/2006/relationships/hyperlink" Target="http://upload.wikimedia.org/wikipedia/commons/6/6d/Wenzel_II_Kuttenberger_Bergordnung_1280_%2801%29.jpg?uselang=cs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hyperlink" Target="//upload.wikimedia.org/wikipedia/commons/e/eb/Silver_mining_in_Kutn%C3%A1_Hora_1490s.jpg" TargetMode="External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hyperlink" Target="http://cs.wikipedia.org/wiki/Soubor:Premyslovci_premyslovci.jpg" TargetMode="External"/><Relationship Id="rId2" Type="http://schemas.openxmlformats.org/officeDocument/2006/relationships/hyperlink" Target="//upload.wikimedia.org/wikipedia/commons/8/81/WenceslausIImap-cs.pn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hyperlink" Target="//upload.wikimedia.org/wikipedia/commons/6/60/Premyslovci_premyslovci.jpg" TargetMode="External"/><Relationship Id="rId4" Type="http://schemas.openxmlformats.org/officeDocument/2006/relationships/hyperlink" Target="http://cs.wikipedia.org/wiki/Soubor:WenceslausIImap-cs.png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Crown_of_Ottokar_II.jpg" TargetMode="External"/><Relationship Id="rId13" Type="http://schemas.openxmlformats.org/officeDocument/2006/relationships/hyperlink" Target="http://cs.wikipedia.org/wiki/Soubor:Cross_with_red_star.gif" TargetMode="External"/><Relationship Id="rId3" Type="http://schemas.openxmlformats.org/officeDocument/2006/relationships/hyperlink" Target="http://cs.wikipedia.org/wiki/Soubor:WenceslausIImap-cs.png" TargetMode="External"/><Relationship Id="rId7" Type="http://schemas.openxmlformats.org/officeDocument/2006/relationships/hyperlink" Target="http://cs.wikipedia.org/wiki/Soubor:Codex_Manesse_Wenzel_II._von_B%C3%B6hmen.jpg" TargetMode="External"/><Relationship Id="rId12" Type="http://schemas.openxmlformats.org/officeDocument/2006/relationships/hyperlink" Target="http://commons.wikimedia.org/wiki/File:Agnes_of_Bohemia.jpg" TargetMode="External"/><Relationship Id="rId17" Type="http://schemas.openxmlformats.org/officeDocument/2006/relationships/hyperlink" Target="http://cs.wikipedia.org/wiki/Soubor:Silver_mining_in_Kutn%C3%A1_Hora_1490s.jpg" TargetMode="External"/><Relationship Id="rId2" Type="http://schemas.openxmlformats.org/officeDocument/2006/relationships/hyperlink" Target="http://cs.wikipedia.org/wiki/Soubor:Premyslovci_premyslovci.jpg" TargetMode="External"/><Relationship Id="rId16" Type="http://schemas.openxmlformats.org/officeDocument/2006/relationships/hyperlink" Target="http://upload.wikimedia.org/wikipedia/commons/6/6d/Wenzel_II_Kuttenberger_Bergordnung_1280_(01).jpg?uselang=c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Kutn%C3%A1_Hora_-_n%C3%A1dvo%C5%99%C3%AD_Vla%C5%A1sk%C3%A9ho_dvora.jpg" TargetMode="External"/><Relationship Id="rId11" Type="http://schemas.openxmlformats.org/officeDocument/2006/relationships/hyperlink" Target="http://cs.wikipedia.org/wiki/Soubor:Josef_Mathauser_-_P%C5%99emysl_Otakar_II._padl_u_Such%C3%BDch_Krut_v_den_sv._Rufa_1278.jpg" TargetMode="External"/><Relationship Id="rId5" Type="http://schemas.openxmlformats.org/officeDocument/2006/relationships/hyperlink" Target="http://upload.wikimedia.org/wikipedia/commons/4/4e/Grossi_pragenses_revers.jpg%208.11.2011" TargetMode="External"/><Relationship Id="rId15" Type="http://schemas.openxmlformats.org/officeDocument/2006/relationships/hyperlink" Target="http://cs.wikipedia.org/wiki/Soubor:PremyslOtakarI_Parleruvnahrobek.jpg" TargetMode="External"/><Relationship Id="rId10" Type="http://schemas.openxmlformats.org/officeDocument/2006/relationships/hyperlink" Target="http://cs.wikipedia.org/wiki/Soubor:D%C3%BCrnkrut_feld.jpg" TargetMode="External"/><Relationship Id="rId4" Type="http://schemas.openxmlformats.org/officeDocument/2006/relationships/hyperlink" Target="http://cs.wikipedia.org/wiki/Soubor:Grossi_pragenses_avers.jpg" TargetMode="External"/><Relationship Id="rId9" Type="http://schemas.openxmlformats.org/officeDocument/2006/relationships/hyperlink" Target="http://cs.wikipedia.org/wiki/Soubor:Balduineum_Wahl_Heinrich_VII.jpg" TargetMode="External"/><Relationship Id="rId14" Type="http://schemas.openxmlformats.org/officeDocument/2006/relationships/hyperlink" Target="http://cs.wikipedia.org/wiki/Soubor:Golden_Bull_of_Sicily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/>
          <p:cNvPicPr>
            <a:picLocks noChangeAspect="1" noChangeArrowheads="1"/>
          </p:cNvPicPr>
          <p:nvPr/>
        </p:nvPicPr>
        <p:blipFill>
          <a:blip r:embed="rId3" cstate="print">
            <a:lum bright="40000" contrast="-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obrázek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2138" y="5824538"/>
            <a:ext cx="3311525" cy="103346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2052" name="Obrázek 7"/>
          <p:cNvPicPr>
            <a:picLocks noChangeAspect="1" noChangeArrowheads="1"/>
          </p:cNvPicPr>
          <p:nvPr/>
        </p:nvPicPr>
        <p:blipFill>
          <a:blip r:embed="rId5" cstate="print">
            <a:lum bright="40000" contrast="-70000"/>
          </a:blip>
          <a:srcRect/>
          <a:stretch>
            <a:fillRect/>
          </a:stretch>
        </p:blipFill>
        <p:spPr bwMode="auto">
          <a:xfrm>
            <a:off x="7991475" y="-14288"/>
            <a:ext cx="1152525" cy="1492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Podnadpis 4"/>
          <p:cNvSpPr>
            <a:spLocks noGrp="1"/>
          </p:cNvSpPr>
          <p:nvPr>
            <p:ph type="subTitle" idx="1"/>
          </p:nvPr>
        </p:nvSpPr>
        <p:spPr>
          <a:xfrm>
            <a:off x="468313" y="4076700"/>
            <a:ext cx="8351837" cy="1066800"/>
          </a:xfrm>
        </p:spPr>
        <p:txBody>
          <a:bodyPr/>
          <a:lstStyle/>
          <a:p>
            <a:pPr algn="l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</a:rPr>
              <a:t>Anotace: </a:t>
            </a:r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</a:rPr>
              <a:t>Prezentace pro 7. ročník. K výkladu o životě a vládě posledních králů z přemyslovského rodu. Slouží též k zápisu a procvičení látky. </a:t>
            </a:r>
            <a:endParaRPr lang="cs-CZ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l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cs-CZ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Nadpis 3"/>
          <p:cNvSpPr>
            <a:spLocks noGrp="1"/>
          </p:cNvSpPr>
          <p:nvPr>
            <p:ph type="ctrTitle"/>
          </p:nvPr>
        </p:nvSpPr>
        <p:spPr>
          <a:xfrm>
            <a:off x="179388" y="476250"/>
            <a:ext cx="8424862" cy="2381250"/>
          </a:xfrm>
        </p:spPr>
        <p:txBody>
          <a:bodyPr/>
          <a:lstStyle/>
          <a:p>
            <a:pPr algn="l" eaLnBrk="1" hangingPunct="1"/>
            <a:r>
              <a:rPr lang="cs-CZ" sz="3000" b="1" smtClean="0">
                <a:solidFill>
                  <a:srgbClr val="21222B"/>
                </a:solidFill>
                <a:latin typeface="Times New Roman" pitchFamily="18" charset="0"/>
                <a:cs typeface="Times New Roman" pitchFamily="18" charset="0"/>
              </a:rPr>
              <a:t>Název školy: </a:t>
            </a:r>
            <a:r>
              <a:rPr lang="cs-CZ" sz="3000" b="1" i="1" smtClean="0">
                <a:solidFill>
                  <a:srgbClr val="21222B"/>
                </a:solidFill>
                <a:latin typeface="Times New Roman" pitchFamily="18" charset="0"/>
                <a:cs typeface="Times New Roman" pitchFamily="18" charset="0"/>
              </a:rPr>
              <a:t>ZŠ Klášterec nad Ohří, Krátká 676</a:t>
            </a:r>
            <a:br>
              <a:rPr lang="cs-CZ" sz="3000" b="1" i="1" smtClean="0">
                <a:solidFill>
                  <a:srgbClr val="21222B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3000" b="1" smtClean="0">
                <a:solidFill>
                  <a:srgbClr val="21222B"/>
                </a:solidFill>
                <a:latin typeface="Times New Roman" pitchFamily="18" charset="0"/>
                <a:cs typeface="Times New Roman" pitchFamily="18" charset="0"/>
              </a:rPr>
              <a:t>Autor: </a:t>
            </a:r>
            <a:r>
              <a:rPr lang="cs-CZ" sz="3000" b="1" i="1" smtClean="0">
                <a:solidFill>
                  <a:srgbClr val="21222B"/>
                </a:solidFill>
                <a:latin typeface="Times New Roman" pitchFamily="18" charset="0"/>
                <a:cs typeface="Times New Roman" pitchFamily="18" charset="0"/>
              </a:rPr>
              <a:t>Lenka Špillerová</a:t>
            </a:r>
            <a:r>
              <a:rPr lang="cs-CZ" sz="3000" b="1" smtClean="0">
                <a:solidFill>
                  <a:srgbClr val="21222B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000" b="1" smtClean="0">
                <a:solidFill>
                  <a:srgbClr val="21222B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3000" b="1" smtClean="0">
                <a:solidFill>
                  <a:srgbClr val="21222B"/>
                </a:solidFill>
                <a:latin typeface="Times New Roman" pitchFamily="18" charset="0"/>
                <a:cs typeface="Times New Roman" pitchFamily="18" charset="0"/>
              </a:rPr>
              <a:t>Název materiálu: </a:t>
            </a:r>
            <a:r>
              <a:rPr lang="cs-CZ" sz="3000" b="1" i="1" smtClean="0">
                <a:solidFill>
                  <a:srgbClr val="21222B"/>
                </a:solidFill>
                <a:latin typeface="Times New Roman" pitchFamily="18" charset="0"/>
                <a:cs typeface="Times New Roman" pitchFamily="18" charset="0"/>
              </a:rPr>
              <a:t>VY_32_INOVACE_16-14_ Poslední Přemyslovci </a:t>
            </a:r>
            <a:r>
              <a:rPr lang="cs-CZ" sz="3000" b="1" smtClean="0">
                <a:solidFill>
                  <a:srgbClr val="21222B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000" b="1" smtClean="0">
                <a:solidFill>
                  <a:srgbClr val="21222B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3000" b="1" smtClean="0">
                <a:solidFill>
                  <a:srgbClr val="21222B"/>
                </a:solidFill>
                <a:latin typeface="Times New Roman" pitchFamily="18" charset="0"/>
                <a:cs typeface="Times New Roman" pitchFamily="18" charset="0"/>
              </a:rPr>
              <a:t>Číslo projektu: CZ.1.07/1.4.00/21.1115 </a:t>
            </a:r>
            <a:r>
              <a:rPr lang="cs-CZ" sz="2800" b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b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</a:br>
            <a:endParaRPr lang="cs-CZ" sz="2800" b="1" smtClean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Poslední Přemyslovci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 smtClean="0"/>
              <a:t>(1197 – 1306)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</p:nvPr>
        </p:nvGraphicFramePr>
        <p:xfrm>
          <a:off x="214282" y="214290"/>
          <a:ext cx="8929718" cy="6643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C7A415C-12B9-4A59-B678-80FF8920ACE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dgm id="{FC7A415C-12B9-4A59-B678-80FF8920ACE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F8ED99B-ECCF-4BD7-9F87-8619E1C913C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>
                                            <p:graphicEl>
                                              <a:dgm id="{8F8ED99B-ECCF-4BD7-9F87-8619E1C913C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42F4733-F627-4E62-B47E-59E1387BE8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>
                                            <p:graphicEl>
                                              <a:dgm id="{142F4733-F627-4E62-B47E-59E1387BE87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F160694-9A43-4246-9100-561162168D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>
                                            <p:graphicEl>
                                              <a:dgm id="{6F160694-9A43-4246-9100-561162168DB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599EA15-E1EC-49E6-98F6-FB7CA8C585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">
                                            <p:graphicEl>
                                              <a:dgm id="{2599EA15-E1EC-49E6-98F6-FB7CA8C5851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214D6BF-C4B2-43A6-A939-F7344C31A4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5">
                                            <p:graphicEl>
                                              <a:dgm id="{E214D6BF-C4B2-43A6-A939-F7344C31A42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537CA25-F06D-4BF5-A284-F1D35402A5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5">
                                            <p:graphicEl>
                                              <a:dgm id="{7537CA25-F06D-4BF5-A284-F1D35402A54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55615F9-344F-4AE3-9B0D-F0E891CC8C5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">
                                            <p:graphicEl>
                                              <a:dgm id="{055615F9-344F-4AE3-9B0D-F0E891CC8C5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0B9BBA7-F14A-4A34-B116-2F7168EBB3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">
                                            <p:graphicEl>
                                              <a:dgm id="{90B9BBA7-F14A-4A34-B116-2F7168EBB34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223AE81-4720-4CC6-80A4-820F8D6126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5">
                                            <p:graphicEl>
                                              <a:dgm id="{B223AE81-4720-4CC6-80A4-820F8D61269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1FAA381-2F42-4A04-BDC1-AEA9B42E58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5">
                                            <p:graphicEl>
                                              <a:dgm id="{11FAA381-2F42-4A04-BDC1-AEA9B42E583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716DC10-1DD1-4FF4-9367-4CD19EA5BE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5">
                                            <p:graphicEl>
                                              <a:dgm id="{2716DC10-1DD1-4FF4-9367-4CD19EA5BE8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65D47F8-C652-456A-A5F2-135197643E2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5">
                                            <p:graphicEl>
                                              <a:dgm id="{C65D47F8-C652-456A-A5F2-135197643E2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F0BA376-F1CF-4A1B-AE5D-D5B4D02CE39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5">
                                            <p:graphicEl>
                                              <a:dgm id="{7F0BA376-F1CF-4A1B-AE5D-D5B4D02CE39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03C67E7-7A49-4867-A011-8550148C6F3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5">
                                            <p:graphicEl>
                                              <a:dgm id="{903C67E7-7A49-4867-A011-8550148C6F3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0BAA863-DCAE-41E3-B8F9-0450624E812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5">
                                            <p:graphicEl>
                                              <a:dgm id="{A0BAA863-DCAE-41E3-B8F9-0450624E812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23E0129-EC4F-49F4-A23C-BCA6EC15E3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5">
                                            <p:graphicEl>
                                              <a:dgm id="{823E0129-EC4F-49F4-A23C-BCA6EC15E33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9854BB4-2308-4B11-8F2C-102A8EA2A6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5">
                                            <p:graphicEl>
                                              <a:dgm id="{B9854BB4-2308-4B11-8F2C-102A8EA2A6B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43196F7-A210-43EB-B4BE-A47FFF9EF00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5">
                                            <p:graphicEl>
                                              <a:dgm id="{F43196F7-A210-43EB-B4BE-A47FFF9EF00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3F25721-F9F3-4733-84AE-6EB30BF011A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5">
                                            <p:graphicEl>
                                              <a:dgm id="{33F25721-F9F3-4733-84AE-6EB30BF011A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AAFD685-986F-42E0-B7E1-60AAD2FE9DF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5">
                                            <p:graphicEl>
                                              <a:dgm id="{CAAFD685-986F-42E0-B7E1-60AAD2FE9DF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3E9CD69-418A-4605-AF52-D1167A45A01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5">
                                            <p:graphicEl>
                                              <a:dgm id="{43E9CD69-418A-4605-AF52-D1167A45A01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67EF0E3-62CF-455F-9D93-F22F694776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5">
                                            <p:graphicEl>
                                              <a:dgm id="{C67EF0E3-62CF-455F-9D93-F22F6947761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13F7018-64B0-43F6-9469-8FAEC24C7A8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5">
                                            <p:graphicEl>
                                              <a:dgm id="{413F7018-64B0-43F6-9469-8FAEC24C7A8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05A856E-7C64-4FE2-B0B7-A9D760DB9C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5">
                                            <p:graphicEl>
                                              <a:dgm id="{605A856E-7C64-4FE2-B0B7-A9D760DB9CB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4D37997-3AE6-4749-A7D2-B4637ACDBD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5">
                                            <p:graphicEl>
                                              <a:dgm id="{C4D37997-3AE6-4749-A7D2-B4637ACDBD8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C00B3AC-DBEC-4C6B-BDC8-9F2D4BB122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5">
                                            <p:graphicEl>
                                              <a:dgm id="{AC00B3AC-DBEC-4C6B-BDC8-9F2D4BB122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6A71007-0818-4D1D-ADE7-B561A4F109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5">
                                            <p:graphicEl>
                                              <a:dgm id="{56A71007-0818-4D1D-ADE7-B561A4F109A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D8119ED-6D34-47D3-92A9-FEC34B548F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00"/>
                                        <p:tgtEl>
                                          <p:spTgt spid="5">
                                            <p:graphicEl>
                                              <a:dgm id="{0D8119ED-6D34-47D3-92A9-FEC34B548F3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lvl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059488" cy="633412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Přemysl Otakar I.</a:t>
            </a:r>
            <a:endParaRPr lang="cs-CZ" dirty="0"/>
          </a:p>
        </p:txBody>
      </p:sp>
      <p:pic>
        <p:nvPicPr>
          <p:cNvPr id="1026" name="Picture 2" descr="Soubor:PremyslOtakarI Parleruvnahrobek.jpg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5" y="3286125"/>
            <a:ext cx="2000250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285750" y="6092825"/>
            <a:ext cx="443071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  <a:hlinkClick r:id="rId4"/>
              </a:rPr>
              <a:t>http://cs.wikipedia.org/wiki/Soubor:PremyslOtakarI_Parleruvnahrobek.jpg</a:t>
            </a:r>
            <a:r>
              <a:rPr lang="cs-CZ">
                <a:latin typeface="Calibri" pitchFamily="34" charset="0"/>
              </a:rPr>
              <a:t> 13.11.2011</a:t>
            </a:r>
          </a:p>
        </p:txBody>
      </p:sp>
      <p:pic>
        <p:nvPicPr>
          <p:cNvPr id="6" name="Picture 2" descr="Soubor:Golden Bull of Sicily.jpg">
            <a:hlinkClick r:id="rId5" action="ppaction://hlinkfile"/>
          </p:cNvPr>
          <p:cNvPicPr>
            <a:picLocks noChangeAspect="1" noChangeArrowheads="1"/>
          </p:cNvPicPr>
          <p:nvPr/>
        </p:nvPicPr>
        <p:blipFill>
          <a:blip r:embed="rId6" cstate="print"/>
          <a:srcRect l="19781" t="6973" r="10986"/>
          <a:stretch>
            <a:fillRect/>
          </a:stretch>
        </p:blipFill>
        <p:spPr bwMode="auto">
          <a:xfrm>
            <a:off x="6357938" y="500063"/>
            <a:ext cx="2592387" cy="494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6300788" y="5589588"/>
            <a:ext cx="2843212" cy="92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  <a:hlinkClick r:id="rId7"/>
              </a:rPr>
              <a:t>http://cs.wikipedia.org/wiki/Soubor:Golden_Bull_of_Sicily.jpg</a:t>
            </a:r>
            <a:r>
              <a:rPr lang="cs-CZ">
                <a:latin typeface="Calibri" pitchFamily="34" charset="0"/>
              </a:rPr>
              <a:t> 13.11.2011</a:t>
            </a:r>
          </a:p>
        </p:txBody>
      </p:sp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142875" y="1052513"/>
            <a:ext cx="6643688" cy="290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600"/>
              </a:spcBef>
              <a:defRPr/>
            </a:pPr>
            <a:r>
              <a:rPr lang="cs-CZ" sz="2800" b="1" dirty="0">
                <a:latin typeface="Baskerville Old Face" pitchFamily="18" charset="0"/>
              </a:rPr>
              <a:t>r.1212 – </a:t>
            </a:r>
            <a:r>
              <a:rPr lang="cs-CZ" sz="2800" b="1" dirty="0">
                <a:solidFill>
                  <a:schemeClr val="accent3">
                    <a:lumMod val="40000"/>
                    <a:lumOff val="60000"/>
                  </a:schemeClr>
                </a:solidFill>
                <a:latin typeface="Baskerville Old Face" pitchFamily="18" charset="0"/>
              </a:rPr>
              <a:t>Zlatá bula sicilská </a:t>
            </a:r>
            <a:endParaRPr lang="cs-CZ" sz="2800" dirty="0">
              <a:solidFill>
                <a:schemeClr val="accent3">
                  <a:lumMod val="40000"/>
                  <a:lumOff val="60000"/>
                </a:schemeClr>
              </a:solidFill>
              <a:latin typeface="Baskerville Old Face" pitchFamily="18" charset="0"/>
            </a:endParaRPr>
          </a:p>
          <a:p>
            <a:pPr>
              <a:spcBef>
                <a:spcPts val="600"/>
              </a:spcBef>
              <a:defRPr/>
            </a:pPr>
            <a:r>
              <a:rPr lang="cs-CZ" sz="2800" dirty="0">
                <a:latin typeface="Baskerville Old Face" pitchFamily="18" charset="0"/>
              </a:rPr>
              <a:t>= listina potvrzující dědičný královský titul,   </a:t>
            </a:r>
          </a:p>
          <a:p>
            <a:pPr>
              <a:spcBef>
                <a:spcPts val="600"/>
              </a:spcBef>
              <a:defRPr/>
            </a:pPr>
            <a:r>
              <a:rPr lang="cs-CZ" sz="2800" dirty="0">
                <a:latin typeface="Baskerville Old Face" pitchFamily="18" charset="0"/>
              </a:rPr>
              <a:t> od římského a sicilského krále Fridricha II.</a:t>
            </a:r>
          </a:p>
          <a:p>
            <a:pPr>
              <a:spcBef>
                <a:spcPts val="600"/>
              </a:spcBef>
              <a:defRPr/>
            </a:pPr>
            <a:r>
              <a:rPr lang="cs-CZ" sz="2800" dirty="0">
                <a:latin typeface="Baskerville Old Face" pitchFamily="18" charset="0"/>
              </a:rPr>
              <a:t>(</a:t>
            </a:r>
            <a:r>
              <a:rPr lang="cs-CZ" sz="2800" b="1" i="1" dirty="0">
                <a:solidFill>
                  <a:schemeClr val="accent3">
                    <a:lumMod val="40000"/>
                    <a:lumOff val="60000"/>
                  </a:schemeClr>
                </a:solidFill>
                <a:latin typeface="Baskerville Old Face" pitchFamily="18" charset="0"/>
              </a:rPr>
              <a:t>bula = pečeť</a:t>
            </a:r>
            <a:r>
              <a:rPr lang="cs-CZ" sz="2800" dirty="0">
                <a:latin typeface="Baskerville Old Face" pitchFamily="18" charset="0"/>
              </a:rPr>
              <a:t>)</a:t>
            </a:r>
          </a:p>
          <a:p>
            <a:pPr>
              <a:defRPr/>
            </a:pPr>
            <a:r>
              <a:rPr lang="cs-CZ" sz="2800" dirty="0">
                <a:latin typeface="Calibri" pitchFamily="34" charset="0"/>
              </a:rPr>
              <a:t> </a:t>
            </a:r>
          </a:p>
          <a:p>
            <a:pPr>
              <a:defRPr/>
            </a:pPr>
            <a:endParaRPr lang="cs-CZ" sz="2800" dirty="0">
              <a:latin typeface="Calibri" pitchFamily="34" charset="0"/>
            </a:endParaRPr>
          </a:p>
        </p:txBody>
      </p:sp>
      <p:sp>
        <p:nvSpPr>
          <p:cNvPr id="4104" name="TextovéPole 8"/>
          <p:cNvSpPr txBox="1">
            <a:spLocks noChangeArrowheads="1"/>
          </p:cNvSpPr>
          <p:nvPr/>
        </p:nvSpPr>
        <p:spPr bwMode="auto">
          <a:xfrm>
            <a:off x="2555875" y="3716338"/>
            <a:ext cx="3887788" cy="138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cs-CZ" sz="2800" b="1" dirty="0">
                <a:solidFill>
                  <a:schemeClr val="accent3">
                    <a:lumMod val="40000"/>
                    <a:lumOff val="60000"/>
                  </a:schemeClr>
                </a:solidFill>
                <a:latin typeface="Baskerville Old Face" pitchFamily="18" charset="0"/>
              </a:rPr>
              <a:t>primogenitura</a:t>
            </a:r>
            <a:r>
              <a:rPr lang="cs-CZ" sz="2800" dirty="0">
                <a:latin typeface="Baskerville Old Face" pitchFamily="18" charset="0"/>
              </a:rPr>
              <a:t> – nástupnictví nejstaršího vladařova syna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  <p:bldP spid="7" grpId="0" build="allAtOnce"/>
      <p:bldP spid="8" grpId="0" build="p"/>
      <p:bldP spid="410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type="title"/>
          </p:nvPr>
        </p:nvSpPr>
        <p:spPr>
          <a:xfrm>
            <a:off x="3143250" y="274638"/>
            <a:ext cx="5543550" cy="1143000"/>
          </a:xfrm>
        </p:spPr>
        <p:txBody>
          <a:bodyPr/>
          <a:lstStyle/>
          <a:p>
            <a:pPr eaLnBrk="1" hangingPunct="1"/>
            <a:r>
              <a:rPr lang="cs-CZ" smtClean="0"/>
              <a:t>Václav I.</a:t>
            </a:r>
          </a:p>
        </p:txBody>
      </p:sp>
      <p:sp>
        <p:nvSpPr>
          <p:cNvPr id="5123" name="Zástupný symbol pro obsah 2"/>
          <p:cNvSpPr>
            <a:spLocks noGrp="1"/>
          </p:cNvSpPr>
          <p:nvPr>
            <p:ph idx="1"/>
          </p:nvPr>
        </p:nvSpPr>
        <p:spPr>
          <a:xfrm>
            <a:off x="4000500" y="1643063"/>
            <a:ext cx="4857750" cy="4483100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cs-CZ" smtClean="0"/>
              <a:t>„</a:t>
            </a:r>
            <a:r>
              <a:rPr lang="cs-CZ" smtClean="0">
                <a:latin typeface="Baskerville Old Face" pitchFamily="18" charset="0"/>
              </a:rPr>
              <a:t>Jednooký“ - zraněn na lovu</a:t>
            </a:r>
          </a:p>
          <a:p>
            <a:pPr eaLnBrk="1" hangingPunct="1">
              <a:buFont typeface="Arial" charset="0"/>
              <a:buNone/>
            </a:pPr>
            <a:r>
              <a:rPr lang="cs-CZ" smtClean="0">
                <a:latin typeface="Baskerville Old Face" pitchFamily="18" charset="0"/>
              </a:rPr>
              <a:t>doly na stříbro v Jihlavě</a:t>
            </a:r>
          </a:p>
          <a:p>
            <a:pPr eaLnBrk="1" hangingPunct="1">
              <a:buFont typeface="Arial" charset="0"/>
              <a:buNone/>
            </a:pPr>
            <a:r>
              <a:rPr lang="cs-CZ" smtClean="0">
                <a:latin typeface="Baskerville Old Face" pitchFamily="18" charset="0"/>
              </a:rPr>
              <a:t>zakladatel měst</a:t>
            </a:r>
          </a:p>
          <a:p>
            <a:pPr eaLnBrk="1" hangingPunct="1">
              <a:buFont typeface="Arial" charset="0"/>
              <a:buNone/>
            </a:pPr>
            <a:r>
              <a:rPr lang="cs-CZ" smtClean="0">
                <a:latin typeface="Baskerville Old Face" pitchFamily="18" charset="0"/>
              </a:rPr>
              <a:t>kolonizace venkova</a:t>
            </a:r>
          </a:p>
          <a:p>
            <a:pPr eaLnBrk="1" hangingPunct="1">
              <a:buFont typeface="Arial" charset="0"/>
              <a:buNone/>
            </a:pPr>
            <a:r>
              <a:rPr lang="cs-CZ" smtClean="0">
                <a:latin typeface="Baskerville Old Face" pitchFamily="18" charset="0"/>
              </a:rPr>
              <a:t>nástup gotiky</a:t>
            </a:r>
          </a:p>
          <a:p>
            <a:pPr eaLnBrk="1" hangingPunct="1">
              <a:buFont typeface="Arial" charset="0"/>
              <a:buNone/>
            </a:pPr>
            <a:r>
              <a:rPr lang="cs-CZ" smtClean="0">
                <a:latin typeface="Baskerville Old Face" pitchFamily="18" charset="0"/>
              </a:rPr>
              <a:t>válka s mladším synem</a:t>
            </a:r>
          </a:p>
        </p:txBody>
      </p:sp>
      <p:pic>
        <p:nvPicPr>
          <p:cNvPr id="5124" name="Picture 2" descr="http://www.2zskolin.cz/panovnici/10/Image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428625"/>
            <a:ext cx="3571875" cy="541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357188" y="5429250"/>
            <a:ext cx="35004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>
                <a:hlinkClick r:id="rId3"/>
              </a:rPr>
              <a:t>http://www.2zskolin.cz/panovnici/10/10.htm</a:t>
            </a:r>
            <a:r>
              <a:rPr lang="cs-CZ" sz="1200"/>
              <a:t> citováno 18.10.2011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Zástupný symbol pro obsah 2"/>
          <p:cNvSpPr>
            <a:spLocks noGrp="1"/>
          </p:cNvSpPr>
          <p:nvPr>
            <p:ph idx="1"/>
          </p:nvPr>
        </p:nvSpPr>
        <p:spPr>
          <a:xfrm>
            <a:off x="142875" y="1000125"/>
            <a:ext cx="6572250" cy="3929063"/>
          </a:xfrm>
        </p:spPr>
        <p:txBody>
          <a:bodyPr/>
          <a:lstStyle/>
          <a:p>
            <a:pPr eaLnBrk="1" hangingPunct="1">
              <a:buFontTx/>
              <a:buChar char="-"/>
            </a:pPr>
            <a:r>
              <a:rPr lang="cs-CZ" smtClean="0">
                <a:latin typeface="Baskerville Old Face" pitchFamily="18" charset="0"/>
              </a:rPr>
              <a:t>přemyslovská princezna, dcera</a:t>
            </a:r>
          </a:p>
          <a:p>
            <a:pPr eaLnBrk="1" hangingPunct="1">
              <a:buFont typeface="Arial" charset="0"/>
              <a:buNone/>
            </a:pPr>
            <a:r>
              <a:rPr lang="cs-CZ" smtClean="0">
                <a:latin typeface="Baskerville Old Face" pitchFamily="18" charset="0"/>
              </a:rPr>
              <a:t>    Přemysla Otakara I.</a:t>
            </a:r>
          </a:p>
          <a:p>
            <a:pPr eaLnBrk="1" hangingPunct="1">
              <a:buFont typeface="Arial" charset="0"/>
              <a:buNone/>
            </a:pPr>
            <a:r>
              <a:rPr lang="cs-CZ" smtClean="0">
                <a:latin typeface="Baskerville Old Face" pitchFamily="18" charset="0"/>
              </a:rPr>
              <a:t>-  abatyše v klášteře klarisek na Františku (péče o nemocné a chudé) </a:t>
            </a:r>
          </a:p>
          <a:p>
            <a:pPr eaLnBrk="1" hangingPunct="1">
              <a:buFontTx/>
              <a:buChar char="-"/>
            </a:pPr>
            <a:r>
              <a:rPr lang="cs-CZ" smtClean="0">
                <a:latin typeface="Baskerville Old Face" pitchFamily="18" charset="0"/>
              </a:rPr>
              <a:t>r.1989 svatořečena Janem Pavlem II.</a:t>
            </a:r>
          </a:p>
          <a:p>
            <a:pPr eaLnBrk="1" hangingPunct="1">
              <a:buFontTx/>
              <a:buChar char="-"/>
            </a:pPr>
            <a:r>
              <a:rPr lang="cs-CZ" smtClean="0">
                <a:latin typeface="Baskerville Old Face" pitchFamily="18" charset="0"/>
              </a:rPr>
              <a:t>založila mužský řád křižovníků s červenou hvězdou </a:t>
            </a:r>
          </a:p>
          <a:p>
            <a:pPr eaLnBrk="1" hangingPunct="1">
              <a:buFont typeface="Arial" charset="0"/>
              <a:buNone/>
            </a:pPr>
            <a:r>
              <a:rPr lang="cs-CZ" smtClean="0">
                <a:latin typeface="Baskerville Old Face" pitchFamily="18" charset="0"/>
              </a:rPr>
              <a:t>                         </a:t>
            </a:r>
          </a:p>
          <a:p>
            <a:pPr eaLnBrk="1" hangingPunct="1">
              <a:buFont typeface="Arial" charset="0"/>
              <a:buNone/>
            </a:pPr>
            <a:endParaRPr lang="cs-CZ" smtClean="0">
              <a:latin typeface="Baskerville Old Face" pitchFamily="18" charset="0"/>
            </a:endParaRPr>
          </a:p>
        </p:txBody>
      </p:sp>
      <p:pic>
        <p:nvPicPr>
          <p:cNvPr id="22531" name="Picture 2" descr="File:Agnes of Bohemia.jpg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 l="13782" r="7471"/>
          <a:stretch>
            <a:fillRect/>
          </a:stretch>
        </p:blipFill>
        <p:spPr bwMode="auto">
          <a:xfrm>
            <a:off x="6572250" y="357188"/>
            <a:ext cx="2357438" cy="467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2" name="TextovéPole 4"/>
          <p:cNvSpPr txBox="1">
            <a:spLocks noChangeArrowheads="1"/>
          </p:cNvSpPr>
          <p:nvPr/>
        </p:nvSpPr>
        <p:spPr bwMode="auto">
          <a:xfrm>
            <a:off x="6429375" y="5072063"/>
            <a:ext cx="2463800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400">
                <a:latin typeface="Calibri" pitchFamily="34" charset="0"/>
                <a:hlinkClick r:id="rId4"/>
              </a:rPr>
              <a:t>http://commons.wikimedia.org/wiki/File:Agnes_of_Bohemia.jpg</a:t>
            </a:r>
            <a:r>
              <a:rPr lang="cs-CZ" sz="1400">
                <a:latin typeface="Calibri" pitchFamily="34" charset="0"/>
              </a:rPr>
              <a:t>  21.9.2011</a:t>
            </a:r>
          </a:p>
        </p:txBody>
      </p:sp>
      <p:sp>
        <p:nvSpPr>
          <p:cNvPr id="7173" name="TextovéPole 4"/>
          <p:cNvSpPr txBox="1">
            <a:spLocks noChangeArrowheads="1"/>
          </p:cNvSpPr>
          <p:nvPr/>
        </p:nvSpPr>
        <p:spPr bwMode="auto">
          <a:xfrm>
            <a:off x="1500188" y="214313"/>
            <a:ext cx="37147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cs-CZ" sz="4000" b="1">
                <a:latin typeface="Baskerville Old Face" pitchFamily="18" charset="0"/>
              </a:rPr>
              <a:t>Anežka Česká</a:t>
            </a:r>
            <a:endParaRPr lang="cs-CZ" sz="4000">
              <a:latin typeface="Baskerville Old Face" pitchFamily="18" charset="0"/>
            </a:endParaRPr>
          </a:p>
        </p:txBody>
      </p:sp>
      <p:pic>
        <p:nvPicPr>
          <p:cNvPr id="6" name="Picture 2" descr="Soubor:Cross with red star.gif">
            <a:hlinkClick r:id="rId5" action="ppaction://hlinkfile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7688" y="4500563"/>
            <a:ext cx="1404937" cy="189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4071938" y="6429375"/>
            <a:ext cx="27146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>
                <a:latin typeface="Calibri" pitchFamily="34" charset="0"/>
                <a:hlinkClick r:id="rId7"/>
              </a:rPr>
              <a:t>http://cs.wikipedia.org/wiki/Soubor:Cross_with_red_star.gif</a:t>
            </a:r>
            <a:r>
              <a:rPr lang="cs-CZ" sz="1200">
                <a:latin typeface="Calibri" pitchFamily="34" charset="0"/>
              </a:rPr>
              <a:t> 21.9.2011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25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25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 build="p"/>
      <p:bldP spid="22532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785813"/>
            <a:ext cx="6858000" cy="3857625"/>
          </a:xfrm>
        </p:spPr>
        <p:txBody>
          <a:bodyPr/>
          <a:lstStyle/>
          <a:p>
            <a:pPr eaLnBrk="1" hangingPunct="1">
              <a:spcBef>
                <a:spcPts val="600"/>
              </a:spcBef>
              <a:buFont typeface="Arial" charset="0"/>
              <a:buNone/>
            </a:pPr>
            <a:r>
              <a:rPr lang="cs-CZ" sz="2800" smtClean="0">
                <a:latin typeface="Baskerville Old Face" pitchFamily="18" charset="0"/>
              </a:rPr>
              <a:t>•</a:t>
            </a:r>
            <a:r>
              <a:rPr lang="cs-CZ" sz="3400" smtClean="0">
                <a:latin typeface="Baskerville Old Face" pitchFamily="18" charset="0"/>
              </a:rPr>
              <a:t> </a:t>
            </a:r>
            <a:r>
              <a:rPr lang="cs-CZ" sz="2800" smtClean="0">
                <a:latin typeface="Baskerville Old Face" pitchFamily="18" charset="0"/>
              </a:rPr>
              <a:t>vojenské úspěchy, bohatství</a:t>
            </a:r>
          </a:p>
          <a:p>
            <a:pPr eaLnBrk="1" hangingPunct="1">
              <a:spcBef>
                <a:spcPts val="600"/>
              </a:spcBef>
              <a:buFont typeface="Arial" charset="0"/>
              <a:buNone/>
            </a:pPr>
            <a:r>
              <a:rPr lang="cs-CZ" sz="2800" smtClean="0">
                <a:latin typeface="Baskerville Old Face" pitchFamily="18" charset="0"/>
              </a:rPr>
              <a:t>• rozšiřování území na jih (rakouské země) </a:t>
            </a:r>
          </a:p>
          <a:p>
            <a:pPr eaLnBrk="1" hangingPunct="1">
              <a:spcBef>
                <a:spcPts val="600"/>
              </a:spcBef>
              <a:buFont typeface="Arial" charset="0"/>
              <a:buNone/>
            </a:pPr>
            <a:r>
              <a:rPr lang="cs-CZ" sz="2800" smtClean="0">
                <a:latin typeface="Baskerville Old Face" pitchFamily="18" charset="0"/>
              </a:rPr>
              <a:t>• r.1260 – vítězství v bitvě </a:t>
            </a:r>
            <a:r>
              <a:rPr lang="cs-CZ" sz="2800" b="1" i="1" smtClean="0">
                <a:latin typeface="Baskerville Old Face" pitchFamily="18" charset="0"/>
              </a:rPr>
              <a:t>u Kressenbrunu</a:t>
            </a:r>
            <a:r>
              <a:rPr lang="cs-CZ" sz="2800" b="1" smtClean="0">
                <a:latin typeface="Baskerville Old Face" pitchFamily="18" charset="0"/>
              </a:rPr>
              <a:t> </a:t>
            </a:r>
            <a:endParaRPr lang="cs-CZ" sz="2800" smtClean="0">
              <a:latin typeface="Baskerville Old Face" pitchFamily="18" charset="0"/>
            </a:endParaRPr>
          </a:p>
          <a:p>
            <a:pPr eaLnBrk="1" hangingPunct="1">
              <a:spcBef>
                <a:spcPts val="600"/>
              </a:spcBef>
              <a:buFont typeface="Arial" charset="0"/>
              <a:buNone/>
            </a:pPr>
            <a:r>
              <a:rPr lang="cs-CZ" sz="2800" smtClean="0">
                <a:latin typeface="Baskerville Old Face" pitchFamily="18" charset="0"/>
              </a:rPr>
              <a:t>• úsilí o římský trůn </a:t>
            </a:r>
          </a:p>
          <a:p>
            <a:pPr eaLnBrk="1" hangingPunct="1">
              <a:spcBef>
                <a:spcPts val="600"/>
              </a:spcBef>
              <a:buFont typeface="Arial" charset="0"/>
              <a:buNone/>
            </a:pPr>
            <a:r>
              <a:rPr lang="cs-CZ" sz="2800" smtClean="0">
                <a:latin typeface="Baskerville Old Face" pitchFamily="18" charset="0"/>
              </a:rPr>
              <a:t>→ zvolen </a:t>
            </a:r>
            <a:r>
              <a:rPr lang="cs-CZ" sz="2800" b="1" smtClean="0">
                <a:latin typeface="Baskerville Old Face" pitchFamily="18" charset="0"/>
              </a:rPr>
              <a:t>Rudolf Habsburský</a:t>
            </a:r>
            <a:r>
              <a:rPr lang="cs-CZ" sz="2800" smtClean="0">
                <a:latin typeface="Baskerville Old Face" pitchFamily="18" charset="0"/>
              </a:rPr>
              <a:t>  </a:t>
            </a:r>
          </a:p>
          <a:p>
            <a:pPr eaLnBrk="1" hangingPunct="1">
              <a:spcBef>
                <a:spcPts val="600"/>
              </a:spcBef>
              <a:buFont typeface="Arial" charset="0"/>
              <a:buNone/>
            </a:pPr>
            <a:r>
              <a:rPr lang="cs-CZ" sz="2800" smtClean="0">
                <a:latin typeface="Baskerville Old Face" pitchFamily="18" charset="0"/>
              </a:rPr>
              <a:t>• r.1278 – porážka  a smrt </a:t>
            </a:r>
            <a:r>
              <a:rPr lang="cs-CZ" sz="2800" b="1" i="1" smtClean="0">
                <a:latin typeface="Baskerville Old Face" pitchFamily="18" charset="0"/>
              </a:rPr>
              <a:t>u Suchých Krut   </a:t>
            </a:r>
          </a:p>
          <a:p>
            <a:pPr eaLnBrk="1" hangingPunct="1">
              <a:spcBef>
                <a:spcPts val="600"/>
              </a:spcBef>
              <a:buFont typeface="Arial" charset="0"/>
              <a:buNone/>
            </a:pPr>
            <a:r>
              <a:rPr lang="cs-CZ" sz="2800" b="1" i="1" smtClean="0">
                <a:latin typeface="Baskerville Old Face" pitchFamily="18" charset="0"/>
              </a:rPr>
              <a:t>                 na Moravském poli</a:t>
            </a:r>
            <a:r>
              <a:rPr lang="cs-CZ" sz="2800" smtClean="0">
                <a:latin typeface="Baskerville Old Face" pitchFamily="18" charset="0"/>
              </a:rPr>
              <a:t> </a:t>
            </a:r>
          </a:p>
          <a:p>
            <a:pPr eaLnBrk="1" hangingPunct="1">
              <a:buFont typeface="Arial" charset="0"/>
              <a:buNone/>
            </a:pPr>
            <a:endParaRPr lang="cs-CZ" smtClean="0"/>
          </a:p>
        </p:txBody>
      </p:sp>
      <p:pic>
        <p:nvPicPr>
          <p:cNvPr id="6147" name="Picture 2" descr="Soubor:Dürnkrut feld.jpg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 l="11542" t="2975" r="19023" b="12193"/>
          <a:stretch>
            <a:fillRect/>
          </a:stretch>
        </p:blipFill>
        <p:spPr bwMode="auto">
          <a:xfrm>
            <a:off x="214313" y="4000500"/>
            <a:ext cx="1455737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6" name="TextovéPole 3"/>
          <p:cNvSpPr txBox="1">
            <a:spLocks noChangeArrowheads="1"/>
          </p:cNvSpPr>
          <p:nvPr/>
        </p:nvSpPr>
        <p:spPr bwMode="auto">
          <a:xfrm>
            <a:off x="714375" y="285750"/>
            <a:ext cx="76438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b="1">
                <a:latin typeface="Baskerville Old Face" pitchFamily="18" charset="0"/>
              </a:rPr>
              <a:t>Přemysl Otakar II. </a:t>
            </a:r>
            <a:r>
              <a:rPr lang="cs-CZ" sz="3200">
                <a:latin typeface="Baskerville Old Face" pitchFamily="18" charset="0"/>
              </a:rPr>
              <a:t>  „Král železný a zlatý“</a:t>
            </a:r>
            <a:endParaRPr lang="cs-CZ" sz="3200"/>
          </a:p>
        </p:txBody>
      </p:sp>
      <p:pic>
        <p:nvPicPr>
          <p:cNvPr id="5" name="Picture 2" descr="Soubor:Josef Mathauser - Přemysl Otakar II. padl u Suchých Krut v den sv. Rufa 1278.jpg">
            <a:hlinkClick r:id="rId4" action="ppaction://hlinkfile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32375" y="4000500"/>
            <a:ext cx="4111625" cy="266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5000625" y="6286500"/>
            <a:ext cx="4143375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100">
                <a:latin typeface="Calibri" pitchFamily="34" charset="0"/>
                <a:hlinkClick r:id="rId6"/>
              </a:rPr>
              <a:t>http://cs.wikipedia.org/wiki/Soubor:Josef_Mathauser_-_P%C5%99emysl_Otakar_II._padl_u_Such%C3%BDch_Krut_v_den_sv._Rufa_1278.jpg</a:t>
            </a:r>
            <a:r>
              <a:rPr lang="cs-CZ" sz="1100">
                <a:latin typeface="Calibri" pitchFamily="34" charset="0"/>
              </a:rPr>
              <a:t> 13.10.2011</a:t>
            </a: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214313" y="6429375"/>
            <a:ext cx="25717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>
                <a:latin typeface="Calibri" pitchFamily="34" charset="0"/>
                <a:hlinkClick r:id="rId7"/>
              </a:rPr>
              <a:t>http://cs.wikipedia.org/wiki/Soubor:D%C3%BCrnkrut_feld.jpg</a:t>
            </a:r>
            <a:r>
              <a:rPr lang="cs-CZ" sz="1200">
                <a:latin typeface="Calibri" pitchFamily="34" charset="0"/>
              </a:rPr>
              <a:t> 13.10.2011</a:t>
            </a:r>
          </a:p>
        </p:txBody>
      </p:sp>
      <p:pic>
        <p:nvPicPr>
          <p:cNvPr id="10" name="Picture 2" descr="File:PO2 Vit.jpg">
            <a:hlinkClick r:id="rId8" action="ppaction://hlinkfile"/>
          </p:cNvPr>
          <p:cNvPicPr>
            <a:picLocks noChangeAspect="1" noChangeArrowheads="1"/>
          </p:cNvPicPr>
          <p:nvPr/>
        </p:nvPicPr>
        <p:blipFill>
          <a:blip r:embed="rId9" cstate="print"/>
          <a:srcRect l="6493" t="5223" r="6033" b="11201"/>
          <a:stretch>
            <a:fillRect/>
          </a:stretch>
        </p:blipFill>
        <p:spPr bwMode="auto">
          <a:xfrm>
            <a:off x="6286500" y="1143000"/>
            <a:ext cx="2857500" cy="194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6357938" y="2928938"/>
            <a:ext cx="2571750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100">
                <a:hlinkClick r:id="rId10"/>
              </a:rPr>
              <a:t>http://commons.wikimedia.org/wiki/File:PO2_Vit.jpg?uselang=cs</a:t>
            </a:r>
            <a:r>
              <a:rPr lang="cs-CZ" sz="1100"/>
              <a:t> 5.10.2011</a:t>
            </a:r>
          </a:p>
          <a:p>
            <a:endParaRPr lang="cs-CZ" sz="11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build="allAtOnce"/>
      <p:bldP spid="7" grpId="0" build="allAtOnce"/>
      <p:bldP spid="11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Soubor:Balduineum Wahl Heinrich VII.jpg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313" y="214313"/>
            <a:ext cx="6373812" cy="4573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1214438" y="4786313"/>
            <a:ext cx="7500937" cy="164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cs-CZ" sz="2800" dirty="0">
                <a:latin typeface="Baskerville Old Face" pitchFamily="18" charset="0"/>
              </a:rPr>
              <a:t> 7 volitelů římského </a:t>
            </a:r>
            <a:r>
              <a:rPr lang="cs-CZ" sz="2800" dirty="0" smtClean="0">
                <a:latin typeface="Baskerville Old Face" pitchFamily="18" charset="0"/>
              </a:rPr>
              <a:t>krále = </a:t>
            </a:r>
            <a:r>
              <a:rPr lang="cs-CZ" sz="2800" dirty="0">
                <a:latin typeface="Baskerville Old Face" pitchFamily="18" charset="0"/>
              </a:rPr>
              <a:t>KURFIŘTŮ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cs-CZ" sz="2800" i="1" dirty="0">
                <a:latin typeface="Baskerville Old Face" pitchFamily="18" charset="0"/>
              </a:rPr>
              <a:t> král český, falckrabí rýnský, markrabí braniborský, 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cs-CZ" sz="2800" i="1" dirty="0">
                <a:latin typeface="Baskerville Old Face" pitchFamily="18" charset="0"/>
              </a:rPr>
              <a:t>arcibiskupové mohučský, trevírský a kolínský</a:t>
            </a:r>
            <a:endParaRPr lang="cs-CZ" sz="2400" dirty="0"/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500063" y="6500813"/>
            <a:ext cx="8429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  <a:hlinkClick r:id="rId4"/>
              </a:rPr>
              <a:t>http://cs.wikipedia.org/wiki/Soubor:Balduineum_Wahl_Heinrich_VII.jpg</a:t>
            </a:r>
            <a:r>
              <a:rPr lang="cs-CZ">
                <a:latin typeface="Calibri" pitchFamily="34" charset="0"/>
              </a:rPr>
              <a:t> 6.10.2011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Soubor:Crown of Ottokar II.jpg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 l="25528" t="14218" r="22124"/>
          <a:stretch>
            <a:fillRect/>
          </a:stretch>
        </p:blipFill>
        <p:spPr bwMode="auto">
          <a:xfrm>
            <a:off x="5003800" y="549275"/>
            <a:ext cx="3889375" cy="477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Obdélník 4"/>
          <p:cNvSpPr>
            <a:spLocks noChangeArrowheads="1"/>
          </p:cNvSpPr>
          <p:nvPr/>
        </p:nvSpPr>
        <p:spPr bwMode="auto">
          <a:xfrm>
            <a:off x="5219700" y="5516563"/>
            <a:ext cx="36385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  <a:hlinkClick r:id="rId4"/>
              </a:rPr>
              <a:t>http://cs.wikipedia.org/wiki/Soubor:Crown_of_Ottokar_II.jpg</a:t>
            </a:r>
            <a:r>
              <a:rPr lang="cs-CZ">
                <a:latin typeface="Calibri" pitchFamily="34" charset="0"/>
              </a:rPr>
              <a:t> 12.10.2011</a:t>
            </a:r>
          </a:p>
        </p:txBody>
      </p:sp>
      <p:sp>
        <p:nvSpPr>
          <p:cNvPr id="13316" name="TextovéPole 5"/>
          <p:cNvSpPr txBox="1">
            <a:spLocks noChangeArrowheads="1"/>
          </p:cNvSpPr>
          <p:nvPr/>
        </p:nvSpPr>
        <p:spPr bwMode="auto">
          <a:xfrm>
            <a:off x="395288" y="1000125"/>
            <a:ext cx="5113337" cy="5119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cs-CZ" sz="2800" b="1">
                <a:latin typeface="Baskerville Old Face" pitchFamily="18" charset="0"/>
                <a:cs typeface="Times New Roman" pitchFamily="18" charset="0"/>
              </a:rPr>
              <a:t>Zlá léta = Braniboři v Čechách</a:t>
            </a:r>
            <a:endParaRPr lang="cs-CZ" sz="2800">
              <a:latin typeface="Baskerville Old Face" pitchFamily="18" charset="0"/>
            </a:endParaRPr>
          </a:p>
          <a:p>
            <a:pPr eaLnBrk="0" hangingPunct="0">
              <a:lnSpc>
                <a:spcPct val="150000"/>
              </a:lnSpc>
            </a:pPr>
            <a:r>
              <a:rPr lang="cs-CZ" sz="2800">
                <a:latin typeface="Baskerville Old Face" pitchFamily="18" charset="0"/>
                <a:cs typeface="Times New Roman" pitchFamily="18" charset="0"/>
              </a:rPr>
              <a:t>- období od smrti P.O.II. do návratu jeho syna Václava II. z</a:t>
            </a:r>
            <a:endParaRPr lang="cs-CZ" sz="2800">
              <a:latin typeface="Baskerville Old Face" pitchFamily="18" charset="0"/>
            </a:endParaRPr>
          </a:p>
          <a:p>
            <a:pPr eaLnBrk="0" hangingPunct="0">
              <a:lnSpc>
                <a:spcPct val="150000"/>
              </a:lnSpc>
            </a:pPr>
            <a:r>
              <a:rPr lang="cs-CZ" sz="2800">
                <a:latin typeface="Baskerville Old Face" pitchFamily="18" charset="0"/>
                <a:cs typeface="Times New Roman" pitchFamily="18" charset="0"/>
              </a:rPr>
              <a:t>braniborského zajetí</a:t>
            </a:r>
            <a:endParaRPr lang="cs-CZ" sz="2800">
              <a:latin typeface="Baskerville Old Face" pitchFamily="18" charset="0"/>
            </a:endParaRPr>
          </a:p>
          <a:p>
            <a:pPr eaLnBrk="0" hangingPunct="0">
              <a:lnSpc>
                <a:spcPct val="150000"/>
              </a:lnSpc>
            </a:pPr>
            <a:r>
              <a:rPr lang="cs-CZ" sz="2800">
                <a:latin typeface="Baskerville Old Face" pitchFamily="18" charset="0"/>
                <a:cs typeface="Times New Roman" pitchFamily="18" charset="0"/>
              </a:rPr>
              <a:t>- Ota Braniborský, poručník Václava II.</a:t>
            </a:r>
            <a:endParaRPr lang="cs-CZ" sz="2800">
              <a:latin typeface="Baskerville Old Face" pitchFamily="18" charset="0"/>
            </a:endParaRPr>
          </a:p>
          <a:p>
            <a:pPr eaLnBrk="0" hangingPunct="0">
              <a:lnSpc>
                <a:spcPct val="150000"/>
              </a:lnSpc>
            </a:pPr>
            <a:r>
              <a:rPr lang="cs-CZ" sz="2800">
                <a:latin typeface="Baskerville Old Face" pitchFamily="18" charset="0"/>
                <a:cs typeface="Times New Roman" pitchFamily="18" charset="0"/>
              </a:rPr>
              <a:t>- bezvládí, loupení, bída, hladomor</a:t>
            </a:r>
            <a:endParaRPr lang="cs-CZ" sz="2800">
              <a:latin typeface="Baskerville Old Face" pitchFamily="18" charset="0"/>
            </a:endParaRPr>
          </a:p>
          <a:p>
            <a:endParaRPr lang="cs-CZ" sz="28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3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33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33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33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13316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Soubor:Grossi pragenses avers.jpg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3188" y="4286250"/>
            <a:ext cx="1643062" cy="164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Obdélník 4"/>
          <p:cNvSpPr>
            <a:spLocks noChangeArrowheads="1"/>
          </p:cNvSpPr>
          <p:nvPr/>
        </p:nvSpPr>
        <p:spPr bwMode="auto">
          <a:xfrm>
            <a:off x="428625" y="6072188"/>
            <a:ext cx="1643063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100">
                <a:latin typeface="Calibri" pitchFamily="34" charset="0"/>
                <a:hlinkClick r:id="rId4"/>
              </a:rPr>
              <a:t>http://cs.wikipedia.org/wiki/Soubor:Grossi_pragenses_avers.jpg</a:t>
            </a:r>
            <a:r>
              <a:rPr lang="cs-CZ" sz="1100">
                <a:latin typeface="Calibri" pitchFamily="34" charset="0"/>
              </a:rPr>
              <a:t> 8,11.2011</a:t>
            </a:r>
          </a:p>
        </p:txBody>
      </p:sp>
      <p:pic>
        <p:nvPicPr>
          <p:cNvPr id="16388" name="Picture 4" descr="http://upload.wikimedia.org/wikipedia/commons/4/4e/Grossi_pragenses_rever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625" y="4286250"/>
            <a:ext cx="1652588" cy="164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9" name="Obdélník 6"/>
          <p:cNvSpPr>
            <a:spLocks noChangeArrowheads="1"/>
          </p:cNvSpPr>
          <p:nvPr/>
        </p:nvSpPr>
        <p:spPr bwMode="auto">
          <a:xfrm>
            <a:off x="2571750" y="6000750"/>
            <a:ext cx="1785938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100">
                <a:latin typeface="Calibri" pitchFamily="34" charset="0"/>
                <a:hlinkClick r:id="rId6"/>
              </a:rPr>
              <a:t>http://upload.wikimedia.org/wikipedia/commons/4/4e/Grossi_pragenses_revers.jpg</a:t>
            </a:r>
            <a:r>
              <a:rPr lang="cs-CZ" sz="1100">
                <a:latin typeface="Calibri" pitchFamily="34" charset="0"/>
              </a:rPr>
              <a:t> 8.11.2011</a:t>
            </a:r>
          </a:p>
        </p:txBody>
      </p:sp>
      <p:sp>
        <p:nvSpPr>
          <p:cNvPr id="16390" name="Obdélník 7"/>
          <p:cNvSpPr>
            <a:spLocks noChangeArrowheads="1"/>
          </p:cNvSpPr>
          <p:nvPr/>
        </p:nvSpPr>
        <p:spPr bwMode="auto">
          <a:xfrm>
            <a:off x="0" y="285750"/>
            <a:ext cx="8715375" cy="383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ts val="600"/>
              </a:spcBef>
            </a:pPr>
            <a:r>
              <a:rPr lang="cs-CZ" sz="3600" b="1">
                <a:latin typeface="Calibri" pitchFamily="34" charset="0"/>
                <a:cs typeface="Times New Roman" pitchFamily="18" charset="0"/>
              </a:rPr>
              <a:t>                       Václav II</a:t>
            </a:r>
            <a:r>
              <a:rPr lang="cs-CZ" sz="3600">
                <a:latin typeface="Calibri" pitchFamily="34" charset="0"/>
                <a:cs typeface="Times New Roman" pitchFamily="18" charset="0"/>
              </a:rPr>
              <a:t>.</a:t>
            </a:r>
            <a:endParaRPr lang="cs-CZ" sz="3600">
              <a:latin typeface="Calibri" pitchFamily="34" charset="0"/>
            </a:endParaRPr>
          </a:p>
          <a:p>
            <a:pPr eaLnBrk="0" hangingPunct="0">
              <a:spcBef>
                <a:spcPts val="600"/>
              </a:spcBef>
            </a:pPr>
            <a:r>
              <a:rPr lang="cs-CZ" sz="2800">
                <a:latin typeface="Calibri" pitchFamily="34" charset="0"/>
                <a:cs typeface="Times New Roman" pitchFamily="18" charset="0"/>
              </a:rPr>
              <a:t>- v dětství vězněn na Bezdězi a dalších hradech </a:t>
            </a:r>
            <a:endParaRPr lang="cs-CZ" sz="2800">
              <a:latin typeface="Calibri" pitchFamily="34" charset="0"/>
            </a:endParaRPr>
          </a:p>
          <a:p>
            <a:pPr eaLnBrk="0" hangingPunct="0">
              <a:spcBef>
                <a:spcPts val="600"/>
              </a:spcBef>
            </a:pPr>
            <a:r>
              <a:rPr lang="cs-CZ" sz="2800">
                <a:latin typeface="Calibri" pitchFamily="34" charset="0"/>
                <a:cs typeface="Times New Roman" pitchFamily="18" charset="0"/>
              </a:rPr>
              <a:t>- těžba stříbra v Kutné Hoře  </a:t>
            </a:r>
            <a:endParaRPr lang="cs-CZ" sz="2800">
              <a:latin typeface="Calibri" pitchFamily="34" charset="0"/>
            </a:endParaRPr>
          </a:p>
          <a:p>
            <a:pPr eaLnBrk="0" hangingPunct="0">
              <a:spcBef>
                <a:spcPts val="600"/>
              </a:spcBef>
            </a:pPr>
            <a:r>
              <a:rPr lang="cs-CZ" sz="2800">
                <a:latin typeface="Calibri" pitchFamily="34" charset="0"/>
                <a:cs typeface="Times New Roman" pitchFamily="18" charset="0"/>
              </a:rPr>
              <a:t>- poprava Záviše z Falkenštejna před Hluboká</a:t>
            </a:r>
            <a:endParaRPr lang="cs-CZ" sz="2800">
              <a:latin typeface="Calibri" pitchFamily="34" charset="0"/>
            </a:endParaRPr>
          </a:p>
          <a:p>
            <a:pPr eaLnBrk="0" hangingPunct="0">
              <a:spcBef>
                <a:spcPts val="600"/>
              </a:spcBef>
            </a:pPr>
            <a:r>
              <a:rPr lang="cs-CZ" sz="2800">
                <a:latin typeface="Calibri" pitchFamily="34" charset="0"/>
                <a:cs typeface="Times New Roman" pitchFamily="18" charset="0"/>
              </a:rPr>
              <a:t>r. 1300 – horní zákoník</a:t>
            </a:r>
            <a:endParaRPr lang="cs-CZ" sz="2800">
              <a:latin typeface="Calibri" pitchFamily="34" charset="0"/>
            </a:endParaRPr>
          </a:p>
          <a:p>
            <a:pPr eaLnBrk="0" hangingPunct="0">
              <a:spcBef>
                <a:spcPts val="600"/>
              </a:spcBef>
            </a:pPr>
            <a:r>
              <a:rPr lang="cs-CZ" sz="2800">
                <a:latin typeface="Calibri" pitchFamily="34" charset="0"/>
                <a:cs typeface="Times New Roman" pitchFamily="18" charset="0"/>
              </a:rPr>
              <a:t>            </a:t>
            </a:r>
            <a:r>
              <a:rPr lang="cs-CZ" sz="2800" b="1">
                <a:latin typeface="Calibri" pitchFamily="34" charset="0"/>
                <a:cs typeface="Times New Roman" pitchFamily="18" charset="0"/>
              </a:rPr>
              <a:t>-  polským králem </a:t>
            </a:r>
            <a:r>
              <a:rPr lang="cs-CZ" sz="2800">
                <a:latin typeface="Calibri" pitchFamily="34" charset="0"/>
                <a:cs typeface="Times New Roman" pitchFamily="18" charset="0"/>
              </a:rPr>
              <a:t>(sňatek s Richenzou)</a:t>
            </a:r>
          </a:p>
          <a:p>
            <a:pPr eaLnBrk="0" hangingPunct="0">
              <a:spcBef>
                <a:spcPts val="600"/>
              </a:spcBef>
            </a:pPr>
            <a:r>
              <a:rPr lang="cs-CZ" sz="2800">
                <a:latin typeface="Calibri" pitchFamily="34" charset="0"/>
                <a:cs typeface="Times New Roman" pitchFamily="18" charset="0"/>
              </a:rPr>
              <a:t>             - </a:t>
            </a:r>
            <a:r>
              <a:rPr lang="cs-CZ" sz="2800" b="1">
                <a:latin typeface="Calibri" pitchFamily="34" charset="0"/>
                <a:cs typeface="Times New Roman" pitchFamily="18" charset="0"/>
              </a:rPr>
              <a:t>pražské groše</a:t>
            </a:r>
            <a:endParaRPr lang="cs-CZ" sz="2800">
              <a:latin typeface="Calibri" pitchFamily="34" charset="0"/>
            </a:endParaRPr>
          </a:p>
        </p:txBody>
      </p:sp>
      <p:pic>
        <p:nvPicPr>
          <p:cNvPr id="7" name="Picture 2" descr="Soubor:Codex Manesse Wenzel II. von Böhmen.jpg">
            <a:hlinkClick r:id="rId7" action="ppaction://hlinkfile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86563" y="214313"/>
            <a:ext cx="2176462" cy="300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Soubor:Kutná Hora - nádvoří Vlašského dvora.jpg">
            <a:hlinkClick r:id="rId9" action="ppaction://hlinkfile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929188" y="3786188"/>
            <a:ext cx="3959225" cy="2636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4857750" y="6215063"/>
            <a:ext cx="400050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>
                <a:latin typeface="Calibri" pitchFamily="34" charset="0"/>
                <a:hlinkClick r:id="rId11"/>
              </a:rPr>
              <a:t>http://cs.wikipedia.org/wiki/Soubor:Kutn%C3%A1_Hora_-_n%C3%A1dvo%C5%99%C3%AD_Vla%C5%A1sk%C3%A9ho_dvora.jpg</a:t>
            </a:r>
            <a:r>
              <a:rPr lang="cs-CZ" sz="1200">
                <a:latin typeface="Calibri" pitchFamily="34" charset="0"/>
              </a:rPr>
              <a:t> 8.11.2011</a:t>
            </a:r>
          </a:p>
          <a:p>
            <a:endParaRPr lang="cs-CZ" sz="1200"/>
          </a:p>
        </p:txBody>
      </p:sp>
      <p:sp>
        <p:nvSpPr>
          <p:cNvPr id="10" name="TextovéPole 9"/>
          <p:cNvSpPr txBox="1">
            <a:spLocks noChangeArrowheads="1"/>
          </p:cNvSpPr>
          <p:nvPr/>
        </p:nvSpPr>
        <p:spPr bwMode="auto">
          <a:xfrm>
            <a:off x="6786563" y="3071813"/>
            <a:ext cx="2357437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100">
                <a:hlinkClick r:id="rId12"/>
              </a:rPr>
              <a:t>http://cs.wikipedia.org/wiki/Soubor:Codex_Manesse_Wenzel_II._von_B%C3%B6hmen.jpg</a:t>
            </a:r>
            <a:r>
              <a:rPr lang="cs-CZ" sz="1100"/>
              <a:t> 8.11.2011</a:t>
            </a:r>
          </a:p>
          <a:p>
            <a:endParaRPr lang="cs-CZ" sz="1100"/>
          </a:p>
        </p:txBody>
      </p:sp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7286625" y="3786188"/>
            <a:ext cx="15716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solidFill>
                  <a:srgbClr val="FFFF00"/>
                </a:solidFill>
              </a:rPr>
              <a:t>Vlašský dvůr</a:t>
            </a:r>
          </a:p>
          <a:p>
            <a:pPr algn="ctr"/>
            <a:r>
              <a:rPr lang="cs-CZ">
                <a:solidFill>
                  <a:srgbClr val="FFFF00"/>
                </a:solidFill>
              </a:rPr>
              <a:t>mincovna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3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63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3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63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63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63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63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  <p:bldP spid="16389" grpId="0"/>
      <p:bldP spid="16390" grpId="0" build="p"/>
      <p:bldP spid="9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Nadpis 1"/>
          <p:cNvSpPr>
            <a:spLocks noGrp="1"/>
          </p:cNvSpPr>
          <p:nvPr>
            <p:ph type="title"/>
          </p:nvPr>
        </p:nvSpPr>
        <p:spPr>
          <a:xfrm>
            <a:off x="457200" y="642938"/>
            <a:ext cx="5114925" cy="1071562"/>
          </a:xfrm>
        </p:spPr>
        <p:txBody>
          <a:bodyPr/>
          <a:lstStyle/>
          <a:p>
            <a:r>
              <a:rPr lang="cs-CZ" smtClean="0"/>
              <a:t>stříbronosná Kutná Hora</a:t>
            </a:r>
          </a:p>
        </p:txBody>
      </p:sp>
      <p:sp>
        <p:nvSpPr>
          <p:cNvPr id="15363" name="Zástupný symbol pro obsah 2"/>
          <p:cNvSpPr>
            <a:spLocks noGrp="1"/>
          </p:cNvSpPr>
          <p:nvPr>
            <p:ph idx="1"/>
          </p:nvPr>
        </p:nvSpPr>
        <p:spPr>
          <a:xfrm>
            <a:off x="142875" y="6000750"/>
            <a:ext cx="4929188" cy="571500"/>
          </a:xfrm>
        </p:spPr>
        <p:txBody>
          <a:bodyPr/>
          <a:lstStyle/>
          <a:p>
            <a:r>
              <a:rPr lang="cs-CZ" sz="1200" smtClean="0">
                <a:hlinkClick r:id="rId2"/>
              </a:rPr>
              <a:t>http://upload.wikimedia.org/wikipedia/commons/6/6d/Wenzel_II_Kuttenberger_Bergordnung_1280_%2801%29.jpg?uselang=cs</a:t>
            </a:r>
            <a:r>
              <a:rPr lang="cs-CZ" sz="1200" smtClean="0"/>
              <a:t> 14.10.2011</a:t>
            </a:r>
          </a:p>
        </p:txBody>
      </p:sp>
      <p:pic>
        <p:nvPicPr>
          <p:cNvPr id="12292" name="Picture 2" descr="File:Wenzel II Kuttenberger Bergordnung 1280 (01).jpg">
            <a:hlinkClick r:id="rId3" action="ppaction://hlinkfile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625" y="2428875"/>
            <a:ext cx="4386263" cy="280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Soubor:Silver mining in Kutná Hora 1490s.jpg">
            <a:hlinkClick r:id="rId5" action="ppaction://hlinkfile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86375" y="928688"/>
            <a:ext cx="3705225" cy="5395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5357813" y="6286500"/>
            <a:ext cx="3429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>
                <a:hlinkClick r:id="rId7"/>
              </a:rPr>
              <a:t>http://cs.wikipedia.org/wiki/Soubor:Silver_mining_in_Kutn%C3%A1_Hora_1490s.jpg</a:t>
            </a:r>
            <a:r>
              <a:rPr lang="cs-CZ" sz="1200"/>
              <a:t> 13.10.2011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allAtOnce"/>
      <p:bldP spid="7" grpId="0" build="allAtOnce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Soubor:WenceslausIImap-cs.png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84838" y="2643188"/>
            <a:ext cx="3459162" cy="3513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Obdélník 4"/>
          <p:cNvSpPr>
            <a:spLocks noChangeArrowheads="1"/>
          </p:cNvSpPr>
          <p:nvPr/>
        </p:nvSpPr>
        <p:spPr bwMode="auto">
          <a:xfrm>
            <a:off x="5357813" y="6143625"/>
            <a:ext cx="378618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  <a:hlinkClick r:id="rId4"/>
              </a:rPr>
              <a:t>http://cs.wikipedia.org/wiki/Soubor:WenceslausIImap-cs.png</a:t>
            </a:r>
            <a:r>
              <a:rPr lang="cs-CZ">
                <a:latin typeface="Calibri" pitchFamily="34" charset="0"/>
              </a:rPr>
              <a:t> 11.10.2011</a:t>
            </a:r>
          </a:p>
        </p:txBody>
      </p:sp>
      <p:sp>
        <p:nvSpPr>
          <p:cNvPr id="19460" name="Obdélník 3"/>
          <p:cNvSpPr>
            <a:spLocks noChangeArrowheads="1"/>
          </p:cNvSpPr>
          <p:nvPr/>
        </p:nvSpPr>
        <p:spPr bwMode="auto">
          <a:xfrm>
            <a:off x="357188" y="1000125"/>
            <a:ext cx="8572500" cy="213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Calibri" pitchFamily="34" charset="0"/>
              </a:rPr>
              <a:t>• </a:t>
            </a:r>
            <a:r>
              <a:rPr lang="cs-CZ" sz="3200">
                <a:latin typeface="Baskerville Old Face" pitchFamily="18" charset="0"/>
              </a:rPr>
              <a:t>král uherský (Ladislav V.), český a polský</a:t>
            </a:r>
          </a:p>
          <a:p>
            <a:pPr>
              <a:spcBef>
                <a:spcPts val="600"/>
              </a:spcBef>
            </a:pPr>
            <a:r>
              <a:rPr lang="cs-CZ" sz="3200">
                <a:latin typeface="Calibri" pitchFamily="34" charset="0"/>
              </a:rPr>
              <a:t>• </a:t>
            </a:r>
            <a:r>
              <a:rPr lang="cs-CZ" sz="3200" b="1">
                <a:latin typeface="Baskerville Old Face" pitchFamily="18" charset="0"/>
              </a:rPr>
              <a:t>r.1306 </a:t>
            </a:r>
            <a:r>
              <a:rPr lang="cs-CZ" sz="3200">
                <a:latin typeface="Baskerville Old Face" pitchFamily="18" charset="0"/>
              </a:rPr>
              <a:t>v </a:t>
            </a:r>
            <a:r>
              <a:rPr lang="cs-CZ" sz="3200" b="1">
                <a:latin typeface="Baskerville Old Face" pitchFamily="18" charset="0"/>
              </a:rPr>
              <a:t>Olomouci</a:t>
            </a:r>
            <a:r>
              <a:rPr lang="cs-CZ" sz="3200">
                <a:latin typeface="Baskerville Old Face" pitchFamily="18" charset="0"/>
              </a:rPr>
              <a:t> zavražděn na tažení do Polska</a:t>
            </a:r>
          </a:p>
          <a:p>
            <a:r>
              <a:rPr lang="cs-CZ" sz="3200">
                <a:latin typeface="Baskerville Old Face" pitchFamily="18" charset="0"/>
              </a:rPr>
              <a:t>→  vymření Přemyslovců po meči </a:t>
            </a:r>
          </a:p>
          <a:p>
            <a:r>
              <a:rPr lang="cs-CZ" sz="3200" i="1">
                <a:latin typeface="Baskerville Old Face" pitchFamily="18" charset="0"/>
              </a:rPr>
              <a:t>     (= není mužský dědic</a:t>
            </a:r>
            <a:r>
              <a:rPr lang="cs-CZ" sz="3200">
                <a:latin typeface="Baskerville Old Face" pitchFamily="18" charset="0"/>
              </a:rPr>
              <a:t>)</a:t>
            </a:r>
          </a:p>
        </p:txBody>
      </p:sp>
      <p:sp>
        <p:nvSpPr>
          <p:cNvPr id="13317" name="TextovéPole 4"/>
          <p:cNvSpPr txBox="1">
            <a:spLocks noChangeArrowheads="1"/>
          </p:cNvSpPr>
          <p:nvPr/>
        </p:nvSpPr>
        <p:spPr bwMode="auto">
          <a:xfrm>
            <a:off x="285750" y="214313"/>
            <a:ext cx="4071938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4000" b="1">
                <a:latin typeface="Baskerville Old Face" pitchFamily="18" charset="0"/>
              </a:rPr>
              <a:t>Václav III. </a:t>
            </a:r>
            <a:endParaRPr lang="cs-CZ" sz="4000">
              <a:latin typeface="Baskerville Old Face" pitchFamily="18" charset="0"/>
            </a:endParaRPr>
          </a:p>
          <a:p>
            <a:endParaRPr lang="cs-CZ" sz="4000"/>
          </a:p>
        </p:txBody>
      </p:sp>
      <p:pic>
        <p:nvPicPr>
          <p:cNvPr id="6" name="Picture 2" descr="Soubor:Premyslovci premyslovci.jpg">
            <a:hlinkClick r:id="rId5" action="ppaction://hlinkfile"/>
          </p:cNvPr>
          <p:cNvPicPr>
            <a:picLocks noChangeAspect="1" noChangeArrowheads="1"/>
          </p:cNvPicPr>
          <p:nvPr/>
        </p:nvPicPr>
        <p:blipFill>
          <a:blip r:embed="rId6" cstate="print"/>
          <a:srcRect b="3571"/>
          <a:stretch>
            <a:fillRect/>
          </a:stretch>
        </p:blipFill>
        <p:spPr bwMode="auto">
          <a:xfrm>
            <a:off x="571500" y="3214688"/>
            <a:ext cx="4143375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571500" y="6215063"/>
            <a:ext cx="4214813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  <a:hlinkClick r:id="rId7"/>
              </a:rPr>
              <a:t>http://cs.wikipedia.org/wiki/Soubor:Premyslovci_premyslovci.jpg</a:t>
            </a:r>
            <a:r>
              <a:rPr lang="cs-CZ">
                <a:latin typeface="Calibri" pitchFamily="34" charset="0"/>
              </a:rPr>
              <a:t> 11.10.2011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4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94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94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/>
      <p:bldP spid="19460" grpId="0" build="p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79388" y="188913"/>
          <a:ext cx="8784976" cy="4516959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2662846"/>
                <a:gridCol w="6122130"/>
              </a:tblGrid>
              <a:tr h="937837">
                <a:tc>
                  <a:txBody>
                    <a:bodyPr/>
                    <a:lstStyle/>
                    <a:p>
                      <a:r>
                        <a:rPr lang="cs-CZ" sz="2600" dirty="0" smtClean="0"/>
                        <a:t>Přemysl Otakar</a:t>
                      </a:r>
                      <a:r>
                        <a:rPr lang="cs-CZ" sz="2600" baseline="0" dirty="0" smtClean="0"/>
                        <a:t> I.</a:t>
                      </a:r>
                    </a:p>
                    <a:p>
                      <a:endParaRPr lang="cs-CZ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843250">
                <a:tc>
                  <a:txBody>
                    <a:bodyPr/>
                    <a:lstStyle/>
                    <a:p>
                      <a:r>
                        <a:rPr lang="cs-CZ" sz="2600" dirty="0" smtClean="0"/>
                        <a:t>Václav I.</a:t>
                      </a:r>
                      <a:endParaRPr lang="cs-CZ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947007">
                <a:tc>
                  <a:txBody>
                    <a:bodyPr/>
                    <a:lstStyle/>
                    <a:p>
                      <a:r>
                        <a:rPr lang="cs-CZ" sz="2600" dirty="0" smtClean="0"/>
                        <a:t>Přemysl Otakar</a:t>
                      </a:r>
                      <a:r>
                        <a:rPr lang="cs-CZ" sz="2600" baseline="0" dirty="0" smtClean="0"/>
                        <a:t> II.</a:t>
                      </a:r>
                      <a:endParaRPr lang="cs-CZ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869183">
                <a:tc>
                  <a:txBody>
                    <a:bodyPr/>
                    <a:lstStyle/>
                    <a:p>
                      <a:r>
                        <a:rPr lang="cs-CZ" sz="2600" dirty="0" smtClean="0"/>
                        <a:t>Václav II.</a:t>
                      </a:r>
                      <a:endParaRPr lang="cs-CZ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919682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Václav III.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5382" name="TextovéPole 5"/>
          <p:cNvSpPr txBox="1">
            <a:spLocks noChangeArrowheads="1"/>
          </p:cNvSpPr>
          <p:nvPr/>
        </p:nvSpPr>
        <p:spPr bwMode="auto">
          <a:xfrm>
            <a:off x="395288" y="5157788"/>
            <a:ext cx="2592387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solidFill>
                  <a:srgbClr val="FFC000"/>
                </a:solidFill>
                <a:latin typeface="Calibri" pitchFamily="34" charset="0"/>
              </a:rPr>
              <a:t>Král železný a zlatý</a:t>
            </a:r>
          </a:p>
        </p:txBody>
      </p:sp>
      <p:sp>
        <p:nvSpPr>
          <p:cNvPr id="15383" name="TextovéPole 6"/>
          <p:cNvSpPr txBox="1">
            <a:spLocks noChangeArrowheads="1"/>
          </p:cNvSpPr>
          <p:nvPr/>
        </p:nvSpPr>
        <p:spPr bwMode="auto">
          <a:xfrm>
            <a:off x="2987675" y="5157788"/>
            <a:ext cx="302418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solidFill>
                  <a:srgbClr val="FFC000"/>
                </a:solidFill>
                <a:latin typeface="Calibri" pitchFamily="34" charset="0"/>
              </a:rPr>
              <a:t>král český a polský</a:t>
            </a:r>
          </a:p>
        </p:txBody>
      </p:sp>
      <p:sp>
        <p:nvSpPr>
          <p:cNvPr id="15384" name="TextovéPole 7"/>
          <p:cNvSpPr txBox="1">
            <a:spLocks noChangeArrowheads="1"/>
          </p:cNvSpPr>
          <p:nvPr/>
        </p:nvSpPr>
        <p:spPr bwMode="auto">
          <a:xfrm>
            <a:off x="5580063" y="5157788"/>
            <a:ext cx="316865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solidFill>
                  <a:srgbClr val="FFC000"/>
                </a:solidFill>
                <a:latin typeface="Calibri" pitchFamily="34" charset="0"/>
              </a:rPr>
              <a:t>padl na Moravském poli</a:t>
            </a:r>
          </a:p>
        </p:txBody>
      </p:sp>
      <p:sp>
        <p:nvSpPr>
          <p:cNvPr id="15385" name="TextovéPole 8"/>
          <p:cNvSpPr txBox="1">
            <a:spLocks noChangeArrowheads="1"/>
          </p:cNvSpPr>
          <p:nvPr/>
        </p:nvSpPr>
        <p:spPr bwMode="auto">
          <a:xfrm>
            <a:off x="395288" y="5661025"/>
            <a:ext cx="25209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solidFill>
                  <a:srgbClr val="FFC000"/>
                </a:solidFill>
                <a:latin typeface="Calibri" pitchFamily="34" charset="0"/>
              </a:rPr>
              <a:t>Zlatá bula sicilská</a:t>
            </a:r>
          </a:p>
        </p:txBody>
      </p:sp>
      <p:sp>
        <p:nvSpPr>
          <p:cNvPr id="15386" name="TextovéPole 10"/>
          <p:cNvSpPr txBox="1">
            <a:spLocks noChangeArrowheads="1"/>
          </p:cNvSpPr>
          <p:nvPr/>
        </p:nvSpPr>
        <p:spPr bwMode="auto">
          <a:xfrm>
            <a:off x="2843213" y="5661025"/>
            <a:ext cx="216058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solidFill>
                  <a:srgbClr val="FFC000"/>
                </a:solidFill>
                <a:latin typeface="Calibri" pitchFamily="34" charset="0"/>
              </a:rPr>
              <a:t>pražské groše</a:t>
            </a:r>
          </a:p>
        </p:txBody>
      </p:sp>
      <p:sp>
        <p:nvSpPr>
          <p:cNvPr id="15387" name="TextovéPole 11"/>
          <p:cNvSpPr txBox="1">
            <a:spLocks noChangeArrowheads="1"/>
          </p:cNvSpPr>
          <p:nvPr/>
        </p:nvSpPr>
        <p:spPr bwMode="auto">
          <a:xfrm>
            <a:off x="4787900" y="5661025"/>
            <a:ext cx="24479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solidFill>
                  <a:srgbClr val="FFC000"/>
                </a:solidFill>
                <a:latin typeface="Calibri" pitchFamily="34" charset="0"/>
              </a:rPr>
              <a:t>primogenitura</a:t>
            </a:r>
          </a:p>
        </p:txBody>
      </p:sp>
      <p:sp>
        <p:nvSpPr>
          <p:cNvPr id="15388" name="TextovéPole 12"/>
          <p:cNvSpPr txBox="1">
            <a:spLocks noChangeArrowheads="1"/>
          </p:cNvSpPr>
          <p:nvPr/>
        </p:nvSpPr>
        <p:spPr bwMode="auto">
          <a:xfrm>
            <a:off x="6948488" y="5661025"/>
            <a:ext cx="18002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solidFill>
                  <a:srgbClr val="FFC000"/>
                </a:solidFill>
                <a:latin typeface="Calibri" pitchFamily="34" charset="0"/>
              </a:rPr>
              <a:t>zavražděn </a:t>
            </a:r>
          </a:p>
        </p:txBody>
      </p:sp>
      <p:sp>
        <p:nvSpPr>
          <p:cNvPr id="15389" name="TextovéPole 13"/>
          <p:cNvSpPr txBox="1">
            <a:spLocks noChangeArrowheads="1"/>
          </p:cNvSpPr>
          <p:nvPr/>
        </p:nvSpPr>
        <p:spPr bwMode="auto">
          <a:xfrm>
            <a:off x="468313" y="6165850"/>
            <a:ext cx="19431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solidFill>
                  <a:srgbClr val="FFC000"/>
                </a:solidFill>
                <a:latin typeface="Calibri" pitchFamily="34" charset="0"/>
              </a:rPr>
              <a:t>uherský král</a:t>
            </a:r>
          </a:p>
        </p:txBody>
      </p:sp>
      <p:sp>
        <p:nvSpPr>
          <p:cNvPr id="15390" name="TextovéPole 14"/>
          <p:cNvSpPr txBox="1">
            <a:spLocks noChangeArrowheads="1"/>
          </p:cNvSpPr>
          <p:nvPr/>
        </p:nvSpPr>
        <p:spPr bwMode="auto">
          <a:xfrm>
            <a:off x="2339975" y="6165850"/>
            <a:ext cx="295275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solidFill>
                  <a:srgbClr val="FFC000"/>
                </a:solidFill>
                <a:latin typeface="Calibri" pitchFamily="34" charset="0"/>
              </a:rPr>
              <a:t>bitva u Suchých Krut</a:t>
            </a:r>
          </a:p>
        </p:txBody>
      </p:sp>
      <p:sp>
        <p:nvSpPr>
          <p:cNvPr id="15391" name="TextovéPole 15"/>
          <p:cNvSpPr txBox="1">
            <a:spLocks noChangeArrowheads="1"/>
          </p:cNvSpPr>
          <p:nvPr/>
        </p:nvSpPr>
        <p:spPr bwMode="auto">
          <a:xfrm>
            <a:off x="5219700" y="6165850"/>
            <a:ext cx="352901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solidFill>
                  <a:srgbClr val="FFC000"/>
                </a:solidFill>
                <a:latin typeface="Calibri" pitchFamily="34" charset="0"/>
              </a:rPr>
              <a:t>vězeň Oty Braniborského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428625" y="4714875"/>
            <a:ext cx="1857375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2400" dirty="0">
                <a:solidFill>
                  <a:srgbClr val="FFC000"/>
                </a:solidFill>
                <a:latin typeface="+mn-lt"/>
              </a:rPr>
              <a:t>jednooký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2000250" y="4714875"/>
            <a:ext cx="3357563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2400" dirty="0">
                <a:solidFill>
                  <a:srgbClr val="FFC000"/>
                </a:solidFill>
                <a:latin typeface="+mn-lt"/>
              </a:rPr>
              <a:t>dal popravit </a:t>
            </a:r>
            <a:r>
              <a:rPr lang="cs-CZ" sz="2400" dirty="0" err="1">
                <a:solidFill>
                  <a:srgbClr val="FFC000"/>
                </a:solidFill>
                <a:latin typeface="+mn-lt"/>
              </a:rPr>
              <a:t>Falkenštejna</a:t>
            </a:r>
            <a:endParaRPr lang="cs-CZ" sz="2400" dirty="0">
              <a:solidFill>
                <a:srgbClr val="FFC000"/>
              </a:solidFill>
              <a:latin typeface="+mn-lt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286375" y="4786313"/>
            <a:ext cx="1643063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2400" dirty="0">
                <a:solidFill>
                  <a:srgbClr val="FFC000"/>
                </a:solidFill>
                <a:latin typeface="+mn-lt"/>
              </a:rPr>
              <a:t>Ladislav V.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6858000" y="4786313"/>
            <a:ext cx="2500313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2400" dirty="0">
                <a:solidFill>
                  <a:srgbClr val="FFC000"/>
                </a:solidFill>
                <a:latin typeface="+mn-lt"/>
              </a:rPr>
              <a:t>bratr sv. Anežky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399 -0.06342 L 0.10122 -0.5148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" y="-2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451 -0.04236 L -0.18836 -0.50417 " pathEditMode="relative" ptsTypes="AA">
                                      <p:cBhvr>
                                        <p:cTn id="10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771 -0.03194 L -0.05052 -0.26273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0 L -0.40486 -0.1157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2" y="-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 -0.03334 L 0.16806 -0.40093 " pathEditMode="relative" ptsTypes="AA">
                                      <p:cBhvr>
                                        <p:cTn id="22" dur="2000" fill="hold"/>
                                        <p:tgtEl>
                                          <p:spTgt spid="153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82 -0.03334 L 0.08281 -0.26436 " pathEditMode="relative" ptsTypes="AA">
                                      <p:cBhvr>
                                        <p:cTn id="26" dur="2000" fill="hold"/>
                                        <p:tgtEl>
                                          <p:spTgt spid="153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274 -0.03334 L -0.15139 -0.46389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53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" y="-2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6 -4.81481E-6 L 0.14185 -0.72454 " pathEditMode="relative" ptsTypes="AA">
                                      <p:cBhvr>
                                        <p:cTn id="34" dur="2000" fill="hold"/>
                                        <p:tgtEl>
                                          <p:spTgt spid="153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84 -0.02269 L 0.36771 -0.34838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5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" y="-1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82 -0.03357 L 0.11024 -0.74746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53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" y="-3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541 -0.02292 L 0.04341 -0.22246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53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" y="-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1.11111E-6 L 0.29531 -0.31713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153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8" y="-1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82 -0.03357 L 0.24792 -0.54815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153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" y="-2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99 -0.06296 L -0.03542 -0.48519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153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" y="-2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87" grpId="0"/>
      <p:bldP spid="15388" grpId="0"/>
      <p:bldP spid="15389" grpId="0"/>
      <p:bldP spid="15390" grpId="0"/>
      <p:bldP spid="1539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612"/>
          </a:xfrm>
        </p:spPr>
        <p:txBody>
          <a:bodyPr/>
          <a:lstStyle/>
          <a:p>
            <a:pPr eaLnBrk="1" hangingPunct="1"/>
            <a:r>
              <a:rPr lang="cs-CZ" smtClean="0"/>
              <a:t>použité zdroje</a:t>
            </a:r>
          </a:p>
        </p:txBody>
      </p:sp>
      <p:sp>
        <p:nvSpPr>
          <p:cNvPr id="15363" name="Zástupný symbol pro obsah 2"/>
          <p:cNvSpPr>
            <a:spLocks noGrp="1"/>
          </p:cNvSpPr>
          <p:nvPr>
            <p:ph idx="1"/>
          </p:nvPr>
        </p:nvSpPr>
        <p:spPr>
          <a:xfrm>
            <a:off x="285750" y="857250"/>
            <a:ext cx="8401050" cy="5268913"/>
          </a:xfrm>
        </p:spPr>
        <p:txBody>
          <a:bodyPr/>
          <a:lstStyle/>
          <a:p>
            <a:pPr eaLnBrk="1" hangingPunct="1"/>
            <a:r>
              <a:rPr lang="cs-CZ" sz="1600" smtClean="0">
                <a:hlinkClick r:id="rId2"/>
              </a:rPr>
              <a:t>http://cs.wikipedia.org/wiki/Soubor:Premyslovci_premyslovci.jpg</a:t>
            </a:r>
            <a:r>
              <a:rPr lang="cs-CZ" sz="1600" smtClean="0"/>
              <a:t> 11.10.2011</a:t>
            </a:r>
          </a:p>
          <a:p>
            <a:pPr eaLnBrk="1" hangingPunct="1"/>
            <a:r>
              <a:rPr lang="cs-CZ" sz="1600" smtClean="0">
                <a:hlinkClick r:id="rId3"/>
              </a:rPr>
              <a:t>http://cs.wikipedia.org/wiki/Soubor:WenceslausIImap-cs.png</a:t>
            </a:r>
            <a:r>
              <a:rPr lang="cs-CZ" sz="1600" smtClean="0"/>
              <a:t> 11.10.2011</a:t>
            </a:r>
          </a:p>
          <a:p>
            <a:pPr eaLnBrk="1" hangingPunct="1"/>
            <a:r>
              <a:rPr lang="cs-CZ" sz="1600" smtClean="0">
                <a:hlinkClick r:id="rId4"/>
              </a:rPr>
              <a:t>http://cs.wikipedia.org/wiki/Soubor:Grossi_pragenses_avers.jpg</a:t>
            </a:r>
            <a:r>
              <a:rPr lang="cs-CZ" sz="1600" smtClean="0"/>
              <a:t> 8,11.2011</a:t>
            </a:r>
          </a:p>
          <a:p>
            <a:pPr eaLnBrk="1" hangingPunct="1"/>
            <a:r>
              <a:rPr lang="cs-CZ" sz="1600" smtClean="0">
                <a:hlinkClick r:id="rId5"/>
              </a:rPr>
              <a:t>http://upload.wikimedia.org/wikipedia/commons/4/4e/Grossi_pragenses_revers.jpg 8.11.2011</a:t>
            </a:r>
            <a:endParaRPr lang="cs-CZ" sz="1600" smtClean="0"/>
          </a:p>
          <a:p>
            <a:pPr eaLnBrk="1" hangingPunct="1"/>
            <a:r>
              <a:rPr lang="cs-CZ" sz="1600" smtClean="0">
                <a:hlinkClick r:id="rId6"/>
              </a:rPr>
              <a:t>http://cs.wikipedia.org/wiki/Soubor:Kutn%C3%A1_Hora_-_n%C3%A1dvo%C5%99%C3%AD_Vla%C5%A1sk%C3%A9ho_dvora.jpg</a:t>
            </a:r>
            <a:r>
              <a:rPr lang="cs-CZ" sz="1600" smtClean="0"/>
              <a:t> 8.11.2011</a:t>
            </a:r>
          </a:p>
          <a:p>
            <a:pPr eaLnBrk="1" hangingPunct="1"/>
            <a:r>
              <a:rPr lang="cs-CZ" sz="1600" smtClean="0">
                <a:hlinkClick r:id="rId7"/>
              </a:rPr>
              <a:t>http://cs.wikipedia.org/wiki/Soubor:Codex_Manesse_Wenzel_II._von_B%C3%B6hmen.jpg</a:t>
            </a:r>
            <a:r>
              <a:rPr lang="cs-CZ" sz="1600" smtClean="0"/>
              <a:t> 8.11.2011</a:t>
            </a:r>
          </a:p>
          <a:p>
            <a:pPr eaLnBrk="1" hangingPunct="1"/>
            <a:r>
              <a:rPr lang="cs-CZ" sz="1600" smtClean="0">
                <a:hlinkClick r:id="rId8"/>
              </a:rPr>
              <a:t>http://cs.wikipedia.org/wiki/Soubor:Crown_of_Ottokar_II.jpg</a:t>
            </a:r>
            <a:r>
              <a:rPr lang="cs-CZ" sz="1600" smtClean="0"/>
              <a:t> 12.10.2011</a:t>
            </a:r>
          </a:p>
          <a:p>
            <a:pPr eaLnBrk="1" hangingPunct="1"/>
            <a:r>
              <a:rPr lang="cs-CZ" sz="1600" smtClean="0">
                <a:hlinkClick r:id="rId9"/>
              </a:rPr>
              <a:t>http://cs.wikipedia.org/wiki/Soubor:Balduineum_Wahl_Heinrich_VII.jpg</a:t>
            </a:r>
            <a:r>
              <a:rPr lang="cs-CZ" sz="1600" smtClean="0"/>
              <a:t> 6.10.2011</a:t>
            </a:r>
          </a:p>
          <a:p>
            <a:pPr eaLnBrk="1" hangingPunct="1"/>
            <a:r>
              <a:rPr lang="cs-CZ" sz="1600" smtClean="0">
                <a:hlinkClick r:id="rId10"/>
              </a:rPr>
              <a:t>http://cs.wikipedia.org/wiki/Soubor:D%C3%BCrnkrut_feld.jpg</a:t>
            </a:r>
            <a:r>
              <a:rPr lang="cs-CZ" sz="1600" smtClean="0"/>
              <a:t> 13.10.2011</a:t>
            </a:r>
          </a:p>
          <a:p>
            <a:pPr eaLnBrk="1" hangingPunct="1"/>
            <a:r>
              <a:rPr lang="cs-CZ" sz="1600" smtClean="0">
                <a:hlinkClick r:id="rId11"/>
              </a:rPr>
              <a:t>http://cs.wikipedia.org/wiki/Soubor:Josef_Mathauser_-_P%C5%99emysl_Otakar_II._padl_u_Such%C3%BDch_Krut_v_den_sv._Rufa_1278.jpg</a:t>
            </a:r>
            <a:r>
              <a:rPr lang="cs-CZ" sz="1600" smtClean="0"/>
              <a:t> 13.10.2011</a:t>
            </a:r>
          </a:p>
          <a:p>
            <a:pPr eaLnBrk="1" hangingPunct="1"/>
            <a:r>
              <a:rPr lang="cs-CZ" sz="1600" smtClean="0">
                <a:hlinkClick r:id="rId12"/>
              </a:rPr>
              <a:t>http://commons.wikimedia.org/wiki/File:Agnes_of_Bohemia.jpg</a:t>
            </a:r>
            <a:r>
              <a:rPr lang="cs-CZ" sz="1600" smtClean="0"/>
              <a:t>  21.9.2011</a:t>
            </a:r>
          </a:p>
          <a:p>
            <a:pPr eaLnBrk="1" hangingPunct="1"/>
            <a:r>
              <a:rPr lang="cs-CZ" sz="1600" smtClean="0">
                <a:hlinkClick r:id="rId13"/>
              </a:rPr>
              <a:t>http://cs.wikipedia.org/wiki/Soubor:Cross_with_red_star.gif</a:t>
            </a:r>
            <a:r>
              <a:rPr lang="cs-CZ" sz="1600" smtClean="0"/>
              <a:t> 21.9.2011</a:t>
            </a:r>
          </a:p>
          <a:p>
            <a:pPr eaLnBrk="1" hangingPunct="1"/>
            <a:r>
              <a:rPr lang="cs-CZ" sz="1600" smtClean="0">
                <a:hlinkClick r:id="rId14"/>
              </a:rPr>
              <a:t>http://cs.wikipedia.org/wiki/Soubor:Golden_Bull_of_Sicily.jpg</a:t>
            </a:r>
            <a:r>
              <a:rPr lang="cs-CZ" sz="1600" smtClean="0"/>
              <a:t> 13.11.2011</a:t>
            </a:r>
          </a:p>
          <a:p>
            <a:pPr eaLnBrk="1" hangingPunct="1"/>
            <a:r>
              <a:rPr lang="cs-CZ" sz="1600" smtClean="0">
                <a:hlinkClick r:id="rId15"/>
              </a:rPr>
              <a:t>http://cs.wikipedia.org/wiki/Soubor:PremyslOtakarI_Parleruvnahrobek.jpg</a:t>
            </a:r>
            <a:r>
              <a:rPr lang="cs-CZ" sz="1600" smtClean="0"/>
              <a:t> 13.11.2011</a:t>
            </a:r>
          </a:p>
          <a:p>
            <a:pPr eaLnBrk="1" hangingPunct="1"/>
            <a:r>
              <a:rPr lang="cs-CZ" sz="1600" smtClean="0">
                <a:hlinkClick r:id="rId16"/>
              </a:rPr>
              <a:t>http://upload.wikimedia.org/wikipedia/commons/6/6d/Wenzel_II_Kuttenberger_Bergordnung_1280_%2801%29.jpg?uselang=cs</a:t>
            </a:r>
            <a:r>
              <a:rPr lang="cs-CZ" sz="1600" smtClean="0"/>
              <a:t> 14.10.2011</a:t>
            </a:r>
          </a:p>
          <a:p>
            <a:pPr eaLnBrk="1" hangingPunct="1"/>
            <a:r>
              <a:rPr lang="cs-CZ" sz="1600" smtClean="0">
                <a:hlinkClick r:id="rId17"/>
              </a:rPr>
              <a:t>http://cs.wikipedia.org/wiki/Soubor:Silver_mining_in_Kutn%C3%A1_Hora_1490s.jpg</a:t>
            </a:r>
            <a:r>
              <a:rPr lang="cs-CZ" sz="1600" smtClean="0"/>
              <a:t> 13.10.2011</a:t>
            </a:r>
          </a:p>
          <a:p>
            <a:pPr eaLnBrk="1" hangingPunct="1"/>
            <a:endParaRPr lang="cs-CZ" sz="1600" smtClean="0"/>
          </a:p>
          <a:p>
            <a:pPr eaLnBrk="1" hangingPunct="1"/>
            <a:endParaRPr lang="cs-CZ" sz="1600" smtClean="0"/>
          </a:p>
          <a:p>
            <a:pPr eaLnBrk="1" hangingPunct="1"/>
            <a:endParaRPr lang="cs-CZ" sz="1600" smtClean="0"/>
          </a:p>
          <a:p>
            <a:pPr eaLnBrk="1" hangingPunct="1"/>
            <a:endParaRPr lang="cs-CZ" sz="1600" smtClean="0"/>
          </a:p>
          <a:p>
            <a:pPr eaLnBrk="1" hangingPunct="1"/>
            <a:endParaRPr lang="cs-CZ" sz="1600" smtClean="0"/>
          </a:p>
          <a:p>
            <a:pPr eaLnBrk="1" hangingPunct="1"/>
            <a:endParaRPr lang="cs-CZ" sz="1600" smtClean="0"/>
          </a:p>
          <a:p>
            <a:pPr eaLnBrk="1" hangingPunct="1"/>
            <a:endParaRPr lang="cs-CZ" sz="1600" smtClean="0"/>
          </a:p>
          <a:p>
            <a:pPr eaLnBrk="1" hangingPunct="1"/>
            <a:endParaRPr lang="cs-CZ" sz="1600" smtClean="0"/>
          </a:p>
          <a:p>
            <a:pPr eaLnBrk="1" hangingPunct="1"/>
            <a:endParaRPr lang="cs-CZ" sz="1600" smtClean="0"/>
          </a:p>
          <a:p>
            <a:pPr eaLnBrk="1" hangingPunct="1"/>
            <a:endParaRPr lang="cs-CZ" sz="1600" smtClean="0"/>
          </a:p>
          <a:p>
            <a:pPr eaLnBrk="1" hangingPunct="1"/>
            <a:endParaRPr lang="cs-CZ" sz="1600" smtClean="0"/>
          </a:p>
          <a:p>
            <a:pPr eaLnBrk="1" hangingPunct="1"/>
            <a:endParaRPr lang="cs-CZ" sz="1600" smtClean="0"/>
          </a:p>
          <a:p>
            <a:pPr eaLnBrk="1" hangingPunct="1"/>
            <a:endParaRPr lang="cs-CZ" sz="1600" smtClean="0"/>
          </a:p>
          <a:p>
            <a:pPr eaLnBrk="1" hangingPunct="1"/>
            <a:endParaRPr lang="cs-CZ" sz="1600" smtClean="0"/>
          </a:p>
          <a:p>
            <a:pPr eaLnBrk="1" hangingPunct="1"/>
            <a:endParaRPr lang="cs-CZ" sz="1600" smtClean="0"/>
          </a:p>
          <a:p>
            <a:pPr eaLnBrk="1" hangingPunct="1"/>
            <a:endParaRPr lang="cs-CZ" sz="16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Urbanistický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429</TotalTime>
  <Words>449</Words>
  <Application>Microsoft Office PowerPoint</Application>
  <PresentationFormat>Předvádění na obrazovce (4:3)</PresentationFormat>
  <Paragraphs>134</Paragraphs>
  <Slides>14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20" baseType="lpstr">
      <vt:lpstr>Arial</vt:lpstr>
      <vt:lpstr>Calibri</vt:lpstr>
      <vt:lpstr>Wingdings 2</vt:lpstr>
      <vt:lpstr>Times New Roman</vt:lpstr>
      <vt:lpstr>Baskerville Old Face</vt:lpstr>
      <vt:lpstr>Motiv sady Office</vt:lpstr>
      <vt:lpstr>Název školy: ZŠ Klášterec nad Ohří, Krátká 676 Autor: Lenka Špillerová Název materiálu: VY_32_INOVACE_16-14_ Poslední Přemyslovci  Číslo projektu: CZ.1.07/1.4.00/21.1115  </vt:lpstr>
      <vt:lpstr>Poslední Přemyslovci</vt:lpstr>
      <vt:lpstr>Snímek 3</vt:lpstr>
      <vt:lpstr>Přemysl Otakar I.</vt:lpstr>
      <vt:lpstr>Václav I.</vt:lpstr>
      <vt:lpstr>Snímek 6</vt:lpstr>
      <vt:lpstr>Snímek 7</vt:lpstr>
      <vt:lpstr>Snímek 8</vt:lpstr>
      <vt:lpstr>Snímek 9</vt:lpstr>
      <vt:lpstr>Snímek 10</vt:lpstr>
      <vt:lpstr>stříbronosná Kutná Hora</vt:lpstr>
      <vt:lpstr>Snímek 12</vt:lpstr>
      <vt:lpstr>Snímek 13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Uživatel</dc:creator>
  <cp:lastModifiedBy>expert</cp:lastModifiedBy>
  <cp:revision>31</cp:revision>
  <dcterms:modified xsi:type="dcterms:W3CDTF">2012-03-08T20:22:48Z</dcterms:modified>
</cp:coreProperties>
</file>