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DA1511-CA62-411C-8815-210665550238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F77DD5-B785-4DE0-9DFF-359D79100F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5310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s pomocí učebnice </a:t>
            </a:r>
            <a:r>
              <a:rPr lang="cs-CZ" baseline="0" dirty="0" smtClean="0"/>
              <a:t>doplní text.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77DD5-B785-4DE0-9DFF-359D79100FC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 obrázkem zeměkoule je</a:t>
            </a:r>
            <a:r>
              <a:rPr lang="cs-CZ" baseline="0" dirty="0" smtClean="0"/>
              <a:t> odkaz na Dějiny udatného českého národa: díl 74 Reformy Marie Terezie. Žáci se pokusí rozdělit reformy, které zavedla do 3 kategorií (správní, školské a soudní)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F77DD5-B785-4DE0-9DFF-359D79100FC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4E98FBA-BAAC-40D5-BA14-42B03A5B1A80}" type="datetimeFigureOut">
              <a:rPr lang="cs-CZ" smtClean="0"/>
              <a:pPr/>
              <a:t>16.9.2012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FF8C5FF-A9BC-477D-8D97-136A4C52BA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dejiny.ceskatelevize.cz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279532" cy="1152128"/>
          </a:xfrm>
          <a:prstGeom prst="rect">
            <a:avLst/>
          </a:prstGeom>
          <a:noFill/>
          <a:ln>
            <a:noFill/>
          </a:ln>
        </p:spPr>
      </p:pic>
      <p:pic>
        <p:nvPicPr>
          <p:cNvPr id="14" name="Obrázek 5" descr="Popis: Popis: Popis: logo s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628800"/>
            <a:ext cx="2536573" cy="1368152"/>
          </a:xfrm>
          <a:prstGeom prst="rect">
            <a:avLst/>
          </a:prstGeom>
          <a:noFill/>
        </p:spPr>
      </p:pic>
      <p:sp>
        <p:nvSpPr>
          <p:cNvPr id="2060" name="Rectangle 12"/>
          <p:cNvSpPr>
            <a:spLocks noChangeArrowheads="1"/>
          </p:cNvSpPr>
          <p:nvPr/>
        </p:nvSpPr>
        <p:spPr bwMode="auto">
          <a:xfrm>
            <a:off x="323528" y="3284984"/>
            <a:ext cx="8172400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Masarykova základní škola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Debř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, Mladá Boleslav, příspěvková organizace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395536" y="3933056"/>
            <a:ext cx="8100392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Název a číslo materiálu: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VY_32_INOVACE_01_Člověk a společnost_8. </a:t>
            </a:r>
            <a:r>
              <a:rPr lang="cs-CZ" sz="1400" dirty="0" err="1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ročník_MARIE</a:t>
            </a:r>
            <a:r>
              <a:rPr lang="cs-CZ" sz="1400" dirty="0" smtClean="0">
                <a:latin typeface="Arial" pitchFamily="34" charset="0"/>
                <a:ea typeface="Times New Roman" pitchFamily="18" charset="0"/>
                <a:cs typeface="Calibri" pitchFamily="34" charset="0"/>
              </a:rPr>
              <a:t> TEREZIE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395536" y="4941168"/>
            <a:ext cx="810039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Autor: 		Mgr. Simona</a:t>
            </a:r>
            <a:r>
              <a:rPr kumimoji="0" lang="cs-CZ" sz="1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 Martinková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Datum vytvoření:	19.10. 2011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3" name="Rectangle 15"/>
          <p:cNvSpPr>
            <a:spLocks noChangeArrowheads="1"/>
          </p:cNvSpPr>
          <p:nvPr/>
        </p:nvSpPr>
        <p:spPr bwMode="auto">
          <a:xfrm>
            <a:off x="323528" y="5589240"/>
            <a:ext cx="8172400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Calibri" pitchFamily="34" charset="0"/>
              </a:rPr>
              <a:t>Číslo projektu: CZ.1.07/1.4.00/21.1185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681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Prezentace je určena pro žáky 8. ročníku.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Seznamuje je s osobností Marie Terezie. Zaměřuje se na problematiku získání habsburského trůnu, války o rakouské dědictví a reformy, které Marie Terezie zavedla. </a:t>
            </a:r>
          </a:p>
          <a:p>
            <a:pPr>
              <a:lnSpc>
                <a:spcPct val="150000"/>
              </a:lnSpc>
              <a:spcBef>
                <a:spcPts val="0"/>
              </a:spcBef>
              <a:buNone/>
            </a:pPr>
            <a:r>
              <a:rPr lang="cs-CZ" sz="1600" dirty="0" smtClean="0"/>
              <a:t>Počet hodin: 1 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Marie Terezie</a:t>
            </a:r>
            <a:endParaRPr lang="cs-CZ" sz="6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996952"/>
            <a:ext cx="8640960" cy="301033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Karel VI. neměl žádné mužské potomky.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Vydal </a:t>
            </a:r>
            <a:r>
              <a:rPr lang="cs-CZ" sz="2600" b="1" dirty="0" smtClean="0"/>
              <a:t>pragmatickou sankci </a:t>
            </a:r>
            <a:r>
              <a:rPr lang="cs-CZ" sz="2600" dirty="0" smtClean="0"/>
              <a:t>– pokud není mužský potomek, dědičnost habsburského trůnu je možná i v ženské linii.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nedělitelnost habsburské monarchie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Pragmatická sankce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07904" y="1124744"/>
            <a:ext cx="1428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Karel VI.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491880" y="980728"/>
            <a:ext cx="1728192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347864" y="2132856"/>
            <a:ext cx="2232248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84168" y="2132856"/>
            <a:ext cx="2088232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4" y="2132856"/>
            <a:ext cx="2160240" cy="64807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>
            <a:stCxn id="5" idx="2"/>
          </p:cNvCxnSpPr>
          <p:nvPr/>
        </p:nvCxnSpPr>
        <p:spPr>
          <a:xfrm>
            <a:off x="4355976" y="1628800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907704" y="1844824"/>
            <a:ext cx="50405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907704" y="1844824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355976" y="1844824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6948264" y="1844824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67544" y="2276872"/>
            <a:ext cx="22060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Marie Terezie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91880" y="227687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Marie Anna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84168" y="2276872"/>
            <a:ext cx="2124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Marie Amálie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184576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Proti Marii Terezii se postavili její sousedé:</a:t>
            </a:r>
          </a:p>
          <a:p>
            <a:pPr marL="850392" lvl="1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bavorský kurfiřt …………………... požadoval ………………………</a:t>
            </a:r>
          </a:p>
          <a:p>
            <a:pPr marL="850392" lvl="1" indent="-457200">
              <a:lnSpc>
                <a:spcPct val="150000"/>
              </a:lnSpc>
              <a:spcBef>
                <a:spcPts val="0"/>
              </a:spcBef>
              <a:buFont typeface="+mj-lt"/>
              <a:buAutoNum type="arabicPeriod"/>
            </a:pPr>
            <a:r>
              <a:rPr lang="cs-CZ" sz="2400" dirty="0" smtClean="0"/>
              <a:t>pruský král ……………… požadoval ………………</a:t>
            </a:r>
          </a:p>
          <a:p>
            <a:pPr marL="360363" indent="-2238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Zpočátku se Marii Terezii nedařilo.</a:t>
            </a:r>
          </a:p>
          <a:p>
            <a:pPr marL="360363" indent="-2238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…………………… byl dokonce prohlášen za českého krále.</a:t>
            </a:r>
          </a:p>
          <a:p>
            <a:pPr marL="360363" indent="-223838"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Poté, co nečekaně zemřel, se stal králem Svaté říše římské manžel Marie Terezie ………………………………</a:t>
            </a:r>
          </a:p>
          <a:p>
            <a:pPr marL="457200" lvl="1" indent="-457200">
              <a:lnSpc>
                <a:spcPct val="150000"/>
              </a:lnSpc>
              <a:spcBef>
                <a:spcPts val="0"/>
              </a:spcBef>
            </a:pPr>
            <a:endParaRPr lang="cs-CZ" sz="24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Války o rakouské dědictví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19872" y="1484784"/>
            <a:ext cx="211949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Karel Albrecht</a:t>
            </a:r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1988840"/>
            <a:ext cx="240803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České království</a:t>
            </a:r>
            <a:endParaRPr lang="cs-CZ" sz="2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2492896"/>
            <a:ext cx="1569660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Fridrich II.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2492896"/>
            <a:ext cx="12202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Slezsko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645024"/>
            <a:ext cx="211949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Karel Albrecht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4048" y="5229200"/>
            <a:ext cx="379623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František Štěpán Lotrinský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Důsledky válek o rakouské dědictví: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Marie Terezie ztratila državy v Itálii.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Přišla o Slezsko.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Dosáhla uznání svého nároku na vládu.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400" dirty="0" smtClean="0"/>
              <a:t>Marie Terezie ztratila důvěru vůči Čechům.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88254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1756 – 1763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Marie Terezie chtěla získat zpět Slezsko.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Došlo k další válce s Fridrichem II.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Na svoji stranu získala 2 spojence: Francii a Rusko.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Fridrich II. válku opět vyhrál.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Ztráta Slezska byla definitivně potvrzena.  </a:t>
            </a:r>
            <a:endParaRPr lang="cs-CZ" sz="26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Sedmiletá válka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40060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Reformy správní: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centralizace státu – stát řízen z Vídně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sčítání lidu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zavedena příjmení, jména ulic a čísla domů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zrušení vnitřních cel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sjednocené míry </a:t>
            </a:r>
            <a:r>
              <a:rPr lang="cs-CZ" sz="2200" dirty="0" smtClean="0"/>
              <a:t>a váhy 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Reformy soudní: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zrušení práva útrpného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sz="2600" dirty="0" smtClean="0"/>
              <a:t>Reformy školské: 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cs-CZ" sz="2200" dirty="0" smtClean="0"/>
              <a:t>povinná školní docházka – trvala 6 let</a:t>
            </a:r>
            <a:endParaRPr lang="cs-CZ" sz="2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Reformy Marie Terezie</a:t>
            </a:r>
            <a:endParaRPr lang="cs-CZ" sz="3600" dirty="0"/>
          </a:p>
        </p:txBody>
      </p:sp>
      <p:pic>
        <p:nvPicPr>
          <p:cNvPr id="1026" name="Picture 2" descr="C:\Users\simca\AppData\Local\Microsoft\Windows\Temporary Internet Files\Content.IE5\DHBU1XRH\MC900229367[3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7524328" y="2708920"/>
            <a:ext cx="822325" cy="9159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12080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/>
              <a:t>Použitá literatura: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340768"/>
            <a:ext cx="84249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VÁLKOVÁ VERONIKA. </a:t>
            </a:r>
            <a:r>
              <a:rPr lang="cs-CZ" sz="2400" i="1" dirty="0"/>
              <a:t>Dějepis </a:t>
            </a:r>
            <a:r>
              <a:rPr lang="cs-CZ" sz="2400" i="1" dirty="0" smtClean="0"/>
              <a:t>8</a:t>
            </a:r>
            <a:r>
              <a:rPr lang="cs-CZ" sz="2400" i="1" dirty="0"/>
              <a:t> </a:t>
            </a:r>
            <a:r>
              <a:rPr lang="cs-CZ" sz="2400" i="1" dirty="0" smtClean="0"/>
              <a:t>novověk</a:t>
            </a:r>
            <a:r>
              <a:rPr lang="cs-CZ" sz="2400" dirty="0" smtClean="0"/>
              <a:t>. </a:t>
            </a:r>
            <a:r>
              <a:rPr lang="cs-CZ" sz="2400" dirty="0"/>
              <a:t>Praha</a:t>
            </a:r>
            <a:r>
              <a:rPr lang="cs-CZ" sz="2400" dirty="0" smtClean="0"/>
              <a:t>: 2008, </a:t>
            </a:r>
            <a:r>
              <a:rPr lang="cs-CZ" sz="2400" dirty="0"/>
              <a:t>SPN. ISBN </a:t>
            </a:r>
            <a:r>
              <a:rPr lang="cs-CZ" sz="2400" dirty="0" smtClean="0"/>
              <a:t>978-80-7235-404-7.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539552" y="2564904"/>
            <a:ext cx="8424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Všechny uveřejněné odkazy [cit. </a:t>
            </a:r>
            <a:r>
              <a:rPr lang="cs-CZ" sz="2400" dirty="0" smtClean="0"/>
              <a:t>19-10-2011] </a:t>
            </a:r>
            <a:r>
              <a:rPr lang="cs-CZ" sz="2400" dirty="0"/>
              <a:t>dostupné pod licencí public </a:t>
            </a:r>
            <a:r>
              <a:rPr lang="cs-CZ" sz="2400" dirty="0" err="1"/>
              <a:t>domain</a:t>
            </a:r>
            <a:r>
              <a:rPr lang="cs-CZ" sz="2400" dirty="0"/>
              <a:t> na: &lt;http://commons.wikimedia.org/wiki/Main_Page&gt;. </a:t>
            </a:r>
          </a:p>
        </p:txBody>
      </p:sp>
    </p:spTree>
    <p:extLst>
      <p:ext uri="{BB962C8B-B14F-4D97-AF65-F5344CB8AC3E}">
        <p14:creationId xmlns:p14="http://schemas.microsoft.com/office/powerpoint/2010/main" xmlns="" val="286350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69</TotalTime>
  <Words>379</Words>
  <Application>Microsoft Office PowerPoint</Application>
  <PresentationFormat>Předvádění na obrazovce (4:3)</PresentationFormat>
  <Paragraphs>61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Snímek 2</vt:lpstr>
      <vt:lpstr>Marie Terezie</vt:lpstr>
      <vt:lpstr>Pragmatická sankce</vt:lpstr>
      <vt:lpstr>Války o rakouské dědictví</vt:lpstr>
      <vt:lpstr>Snímek 6</vt:lpstr>
      <vt:lpstr>Sedmiletá válka</vt:lpstr>
      <vt:lpstr>Reformy Marie Terezie</vt:lpstr>
      <vt:lpstr>Snímek 9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Marie Terezie</dc:title>
  <dc:creator>simca</dc:creator>
  <cp:lastModifiedBy>simca</cp:lastModifiedBy>
  <cp:revision>7</cp:revision>
  <dcterms:created xsi:type="dcterms:W3CDTF">2012-06-23T08:50:48Z</dcterms:created>
  <dcterms:modified xsi:type="dcterms:W3CDTF">2012-09-16T17:49:59Z</dcterms:modified>
</cp:coreProperties>
</file>