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310" r:id="rId2"/>
    <p:sldId id="279" r:id="rId3"/>
    <p:sldId id="313" r:id="rId4"/>
    <p:sldId id="316" r:id="rId5"/>
    <p:sldId id="314" r:id="rId6"/>
    <p:sldId id="315" r:id="rId7"/>
    <p:sldId id="275" r:id="rId8"/>
    <p:sldId id="268" r:id="rId9"/>
    <p:sldId id="317" r:id="rId10"/>
    <p:sldId id="312" r:id="rId11"/>
    <p:sldId id="319" r:id="rId12"/>
    <p:sldId id="318" r:id="rId13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DCAF9ED-07DC-4A11-8D7F-57B35C25682E}" styleName="Střední styl 1 – zvýraznění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4" autoAdjust="0"/>
    <p:restoredTop sz="94624" autoAdjust="0"/>
  </p:normalViewPr>
  <p:slideViewPr>
    <p:cSldViewPr>
      <p:cViewPr>
        <p:scale>
          <a:sx n="65" d="100"/>
          <a:sy n="65" d="100"/>
        </p:scale>
        <p:origin x="-1452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23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BA8BD00-313D-4C4D-8D66-4CF523C3CE8E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AE82C1BE-76FC-41AF-9FB2-AC8BBD9AE6AA}">
      <dgm:prSet phldrT="[Text]"/>
      <dgm:spPr/>
      <dgm:t>
        <a:bodyPr/>
        <a:lstStyle/>
        <a:p>
          <a:r>
            <a:rPr lang="cs-CZ" dirty="0" smtClean="0"/>
            <a:t>Oldřich + Božena</a:t>
          </a:r>
          <a:endParaRPr lang="cs-CZ" dirty="0"/>
        </a:p>
      </dgm:t>
    </dgm:pt>
    <dgm:pt modelId="{C4BAD834-04AA-4893-9123-77C534B08906}" type="parTrans" cxnId="{29E49F07-4E41-4596-9D4B-2740B97546A1}">
      <dgm:prSet/>
      <dgm:spPr/>
      <dgm:t>
        <a:bodyPr/>
        <a:lstStyle/>
        <a:p>
          <a:endParaRPr lang="cs-CZ"/>
        </a:p>
      </dgm:t>
    </dgm:pt>
    <dgm:pt modelId="{71CCE788-312D-429B-9410-053DBBC89CD7}" type="sibTrans" cxnId="{29E49F07-4E41-4596-9D4B-2740B97546A1}">
      <dgm:prSet/>
      <dgm:spPr/>
      <dgm:t>
        <a:bodyPr/>
        <a:lstStyle/>
        <a:p>
          <a:endParaRPr lang="cs-CZ"/>
        </a:p>
      </dgm:t>
    </dgm:pt>
    <dgm:pt modelId="{2E8F57B5-4938-4E5D-87AB-DA4CA20A9E88}">
      <dgm:prSet phldrT="[Text]"/>
      <dgm:spPr/>
      <dgm:t>
        <a:bodyPr/>
        <a:lstStyle/>
        <a:p>
          <a:r>
            <a:rPr lang="cs-CZ" dirty="0" smtClean="0"/>
            <a:t>Břetislav + Jitka</a:t>
          </a:r>
          <a:endParaRPr lang="cs-CZ" dirty="0"/>
        </a:p>
      </dgm:t>
    </dgm:pt>
    <dgm:pt modelId="{A958BF85-D4A4-4E3F-B4C6-94AE6C0356D3}" type="parTrans" cxnId="{DDB5B24A-A5D5-4230-BCF9-D9B57FABDFBE}">
      <dgm:prSet/>
      <dgm:spPr/>
      <dgm:t>
        <a:bodyPr/>
        <a:lstStyle/>
        <a:p>
          <a:endParaRPr lang="cs-CZ"/>
        </a:p>
      </dgm:t>
    </dgm:pt>
    <dgm:pt modelId="{EDE863B3-F8F6-4AB4-AE18-F71E3351447A}" type="sibTrans" cxnId="{DDB5B24A-A5D5-4230-BCF9-D9B57FABDFBE}">
      <dgm:prSet/>
      <dgm:spPr/>
      <dgm:t>
        <a:bodyPr/>
        <a:lstStyle/>
        <a:p>
          <a:endParaRPr lang="cs-CZ"/>
        </a:p>
      </dgm:t>
    </dgm:pt>
    <dgm:pt modelId="{66F84EE9-3F0C-4C01-BD16-3039A83D1AD6}">
      <dgm:prSet phldrT="[Text]"/>
      <dgm:spPr/>
      <dgm:t>
        <a:bodyPr/>
        <a:lstStyle/>
        <a:p>
          <a:r>
            <a:rPr lang="cs-CZ" b="1" dirty="0" smtClean="0"/>
            <a:t>Vratislav II.</a:t>
          </a:r>
          <a:endParaRPr lang="cs-CZ" b="1" dirty="0"/>
        </a:p>
      </dgm:t>
    </dgm:pt>
    <dgm:pt modelId="{B0BACB52-7FE1-4E75-BD08-69082115927F}" type="parTrans" cxnId="{645DB0B2-E196-4246-8E19-34EC011ABCE2}">
      <dgm:prSet/>
      <dgm:spPr/>
      <dgm:t>
        <a:bodyPr/>
        <a:lstStyle/>
        <a:p>
          <a:endParaRPr lang="cs-CZ"/>
        </a:p>
      </dgm:t>
    </dgm:pt>
    <dgm:pt modelId="{0EF947E8-3109-4003-AE8B-08CF1B29D398}" type="sibTrans" cxnId="{645DB0B2-E196-4246-8E19-34EC011ABCE2}">
      <dgm:prSet/>
      <dgm:spPr/>
      <dgm:t>
        <a:bodyPr/>
        <a:lstStyle/>
        <a:p>
          <a:endParaRPr lang="cs-CZ"/>
        </a:p>
      </dgm:t>
    </dgm:pt>
    <dgm:pt modelId="{FB4C043E-F298-4453-9985-5AEAE4F338B3}">
      <dgm:prSet phldrT="[Text]"/>
      <dgm:spPr/>
      <dgm:t>
        <a:bodyPr/>
        <a:lstStyle/>
        <a:p>
          <a:r>
            <a:rPr lang="cs-CZ" dirty="0" smtClean="0"/>
            <a:t>Vladislav I.</a:t>
          </a:r>
          <a:endParaRPr lang="cs-CZ" dirty="0"/>
        </a:p>
      </dgm:t>
    </dgm:pt>
    <dgm:pt modelId="{3F247C7C-4B87-4851-821B-F20A10F05495}" type="parTrans" cxnId="{A5CFDF24-7037-4194-B10E-7A3D97CE9061}">
      <dgm:prSet/>
      <dgm:spPr/>
      <dgm:t>
        <a:bodyPr/>
        <a:lstStyle/>
        <a:p>
          <a:endParaRPr lang="cs-CZ"/>
        </a:p>
      </dgm:t>
    </dgm:pt>
    <dgm:pt modelId="{14B059EC-875B-4023-BF72-9F760347B0FC}" type="sibTrans" cxnId="{A5CFDF24-7037-4194-B10E-7A3D97CE9061}">
      <dgm:prSet/>
      <dgm:spPr/>
      <dgm:t>
        <a:bodyPr/>
        <a:lstStyle/>
        <a:p>
          <a:endParaRPr lang="cs-CZ"/>
        </a:p>
      </dgm:t>
    </dgm:pt>
    <dgm:pt modelId="{AEE4C824-0A5B-47C9-ABB9-E2E8105A3060}">
      <dgm:prSet phldrT="[Text]"/>
      <dgm:spPr/>
      <dgm:t>
        <a:bodyPr/>
        <a:lstStyle/>
        <a:p>
          <a:r>
            <a:rPr lang="cs-CZ" i="1" dirty="0" smtClean="0"/>
            <a:t>Ota Olomoucký</a:t>
          </a:r>
          <a:endParaRPr lang="cs-CZ" i="1" dirty="0"/>
        </a:p>
      </dgm:t>
    </dgm:pt>
    <dgm:pt modelId="{D3B48A9F-4AA2-4BA8-B326-08A88B34EB00}" type="parTrans" cxnId="{5D575CE6-0559-4892-9DA0-CF40228CA249}">
      <dgm:prSet/>
      <dgm:spPr/>
      <dgm:t>
        <a:bodyPr/>
        <a:lstStyle/>
        <a:p>
          <a:endParaRPr lang="cs-CZ"/>
        </a:p>
      </dgm:t>
    </dgm:pt>
    <dgm:pt modelId="{7708B966-6E9E-477E-9FDA-B18082C77CCC}" type="sibTrans" cxnId="{5D575CE6-0559-4892-9DA0-CF40228CA249}">
      <dgm:prSet/>
      <dgm:spPr/>
      <dgm:t>
        <a:bodyPr/>
        <a:lstStyle/>
        <a:p>
          <a:endParaRPr lang="cs-CZ"/>
        </a:p>
      </dgm:t>
    </dgm:pt>
    <dgm:pt modelId="{84E15B3C-29CD-4458-9FA9-E596C5F12DC0}">
      <dgm:prSet/>
      <dgm:spPr/>
      <dgm:t>
        <a:bodyPr/>
        <a:lstStyle/>
        <a:p>
          <a:r>
            <a:rPr lang="cs-CZ" b="1" dirty="0" smtClean="0"/>
            <a:t>Vladislav II</a:t>
          </a:r>
          <a:r>
            <a:rPr lang="cs-CZ" dirty="0" smtClean="0"/>
            <a:t>. + Judita</a:t>
          </a:r>
          <a:endParaRPr lang="cs-CZ" dirty="0"/>
        </a:p>
      </dgm:t>
    </dgm:pt>
    <dgm:pt modelId="{8BF9767E-426A-47BC-8827-4358C56E84E9}" type="parTrans" cxnId="{95B01CEF-52B3-44D3-912C-719C11DF347B}">
      <dgm:prSet/>
      <dgm:spPr/>
      <dgm:t>
        <a:bodyPr/>
        <a:lstStyle/>
        <a:p>
          <a:endParaRPr lang="cs-CZ"/>
        </a:p>
      </dgm:t>
    </dgm:pt>
    <dgm:pt modelId="{59DECF9E-86BA-4D1D-985D-1A18337D00CC}" type="sibTrans" cxnId="{95B01CEF-52B3-44D3-912C-719C11DF347B}">
      <dgm:prSet/>
      <dgm:spPr/>
      <dgm:t>
        <a:bodyPr/>
        <a:lstStyle/>
        <a:p>
          <a:endParaRPr lang="cs-CZ"/>
        </a:p>
      </dgm:t>
    </dgm:pt>
    <dgm:pt modelId="{B9E29899-80C2-403E-AB8F-626678E27516}">
      <dgm:prSet/>
      <dgm:spPr/>
      <dgm:t>
        <a:bodyPr/>
        <a:lstStyle/>
        <a:p>
          <a:r>
            <a:rPr lang="cs-CZ" i="1" dirty="0" smtClean="0"/>
            <a:t>Konrád Brněnský</a:t>
          </a:r>
          <a:endParaRPr lang="cs-CZ" i="1" dirty="0"/>
        </a:p>
      </dgm:t>
    </dgm:pt>
    <dgm:pt modelId="{9852DB4A-9CA7-4746-B814-5FE36EE9F906}" type="parTrans" cxnId="{9857EECA-4E27-4D79-85A1-13BF3B244854}">
      <dgm:prSet/>
      <dgm:spPr/>
      <dgm:t>
        <a:bodyPr/>
        <a:lstStyle/>
        <a:p>
          <a:endParaRPr lang="cs-CZ"/>
        </a:p>
      </dgm:t>
    </dgm:pt>
    <dgm:pt modelId="{6E2A0D1D-C90F-4F9E-8ED9-1711B83B1D7E}" type="sibTrans" cxnId="{9857EECA-4E27-4D79-85A1-13BF3B244854}">
      <dgm:prSet/>
      <dgm:spPr/>
      <dgm:t>
        <a:bodyPr/>
        <a:lstStyle/>
        <a:p>
          <a:endParaRPr lang="cs-CZ"/>
        </a:p>
      </dgm:t>
    </dgm:pt>
    <dgm:pt modelId="{A4EBCFC0-D3AC-4F6C-B6B6-E42671B5FA20}">
      <dgm:prSet/>
      <dgm:spPr/>
      <dgm:t>
        <a:bodyPr/>
        <a:lstStyle/>
        <a:p>
          <a:r>
            <a:rPr lang="cs-CZ" dirty="0" smtClean="0"/>
            <a:t>Soběslav I.</a:t>
          </a:r>
          <a:endParaRPr lang="cs-CZ" dirty="0"/>
        </a:p>
      </dgm:t>
    </dgm:pt>
    <dgm:pt modelId="{45440A1F-C6AC-429E-AF09-33C521683B9B}" type="parTrans" cxnId="{53C2B266-2FDA-48A6-B03B-9DFABE54DCCC}">
      <dgm:prSet/>
      <dgm:spPr/>
      <dgm:t>
        <a:bodyPr/>
        <a:lstStyle/>
        <a:p>
          <a:endParaRPr lang="cs-CZ"/>
        </a:p>
      </dgm:t>
    </dgm:pt>
    <dgm:pt modelId="{F27381BF-0441-41BB-A9A5-C1435354A87F}" type="sibTrans" cxnId="{53C2B266-2FDA-48A6-B03B-9DFABE54DCCC}">
      <dgm:prSet/>
      <dgm:spPr/>
      <dgm:t>
        <a:bodyPr/>
        <a:lstStyle/>
        <a:p>
          <a:endParaRPr lang="cs-CZ"/>
        </a:p>
      </dgm:t>
    </dgm:pt>
    <dgm:pt modelId="{B6907820-DFFD-4968-AB79-A1A64605054B}">
      <dgm:prSet/>
      <dgm:spPr/>
      <dgm:t>
        <a:bodyPr/>
        <a:lstStyle/>
        <a:p>
          <a:r>
            <a:rPr lang="cs-CZ" b="1" dirty="0" smtClean="0"/>
            <a:t>Přemysl Otakar I.</a:t>
          </a:r>
          <a:endParaRPr lang="cs-CZ" b="1" dirty="0"/>
        </a:p>
      </dgm:t>
    </dgm:pt>
    <dgm:pt modelId="{1DE47366-8BD0-4DA1-B547-EE7D146C5DF8}" type="parTrans" cxnId="{DF6489D3-6AFF-464D-862A-6EF42693AB70}">
      <dgm:prSet/>
      <dgm:spPr/>
      <dgm:t>
        <a:bodyPr/>
        <a:lstStyle/>
        <a:p>
          <a:endParaRPr lang="cs-CZ"/>
        </a:p>
      </dgm:t>
    </dgm:pt>
    <dgm:pt modelId="{E5E9728A-59B9-4F8C-868E-97B8DB436211}" type="sibTrans" cxnId="{DF6489D3-6AFF-464D-862A-6EF42693AB70}">
      <dgm:prSet/>
      <dgm:spPr/>
      <dgm:t>
        <a:bodyPr/>
        <a:lstStyle/>
        <a:p>
          <a:endParaRPr lang="cs-CZ"/>
        </a:p>
      </dgm:t>
    </dgm:pt>
    <dgm:pt modelId="{DDC4FDBC-6957-4018-B0BD-B04E2F316312}">
      <dgm:prSet/>
      <dgm:spPr/>
      <dgm:t>
        <a:bodyPr/>
        <a:lstStyle/>
        <a:p>
          <a:r>
            <a:rPr lang="cs-CZ" i="1" dirty="0" smtClean="0"/>
            <a:t>Jaromír</a:t>
          </a:r>
          <a:endParaRPr lang="cs-CZ" i="1" dirty="0"/>
        </a:p>
      </dgm:t>
    </dgm:pt>
    <dgm:pt modelId="{7B5E54D7-B1F0-418A-A364-6AC3E39F6EB1}" type="parTrans" cxnId="{2A3DE159-C42B-4C79-9489-6DC4747F9371}">
      <dgm:prSet/>
      <dgm:spPr/>
      <dgm:t>
        <a:bodyPr/>
        <a:lstStyle/>
        <a:p>
          <a:endParaRPr lang="cs-CZ"/>
        </a:p>
      </dgm:t>
    </dgm:pt>
    <dgm:pt modelId="{58CA0590-0E23-45D7-94BF-4E6F20577A21}" type="sibTrans" cxnId="{2A3DE159-C42B-4C79-9489-6DC4747F9371}">
      <dgm:prSet/>
      <dgm:spPr/>
      <dgm:t>
        <a:bodyPr/>
        <a:lstStyle/>
        <a:p>
          <a:endParaRPr lang="cs-CZ"/>
        </a:p>
      </dgm:t>
    </dgm:pt>
    <dgm:pt modelId="{4987B6C9-27BA-4C90-8FCA-9C4D9A4F7C2E}">
      <dgm:prSet/>
      <dgm:spPr/>
      <dgm:t>
        <a:bodyPr/>
        <a:lstStyle/>
        <a:p>
          <a:r>
            <a:rPr lang="cs-CZ" i="1" dirty="0" err="1" smtClean="0"/>
            <a:t>Spytihněv</a:t>
          </a:r>
          <a:r>
            <a:rPr lang="cs-CZ" i="1" dirty="0" smtClean="0"/>
            <a:t> II.</a:t>
          </a:r>
          <a:endParaRPr lang="cs-CZ" i="1" dirty="0"/>
        </a:p>
      </dgm:t>
    </dgm:pt>
    <dgm:pt modelId="{8F9B7BFA-A51A-457C-B96D-7928E96F76A3}" type="parTrans" cxnId="{365BD895-85EF-4A4B-B76A-E0EF08059DB3}">
      <dgm:prSet/>
      <dgm:spPr/>
      <dgm:t>
        <a:bodyPr/>
        <a:lstStyle/>
        <a:p>
          <a:endParaRPr lang="cs-CZ"/>
        </a:p>
      </dgm:t>
    </dgm:pt>
    <dgm:pt modelId="{9B86C94D-B35C-44BB-8613-1269A1A1E970}" type="sibTrans" cxnId="{365BD895-85EF-4A4B-B76A-E0EF08059DB3}">
      <dgm:prSet/>
      <dgm:spPr/>
      <dgm:t>
        <a:bodyPr/>
        <a:lstStyle/>
        <a:p>
          <a:endParaRPr lang="cs-CZ"/>
        </a:p>
      </dgm:t>
    </dgm:pt>
    <dgm:pt modelId="{877AB177-13CA-4768-AC1C-9562BA5DCDC1}">
      <dgm:prSet/>
      <dgm:spPr/>
      <dgm:t>
        <a:bodyPr/>
        <a:lstStyle/>
        <a:p>
          <a:r>
            <a:rPr lang="cs-CZ" dirty="0" smtClean="0"/>
            <a:t>Bedřich</a:t>
          </a:r>
          <a:endParaRPr lang="cs-CZ" dirty="0"/>
        </a:p>
      </dgm:t>
    </dgm:pt>
    <dgm:pt modelId="{0E8BDA2C-1063-41E8-A6F2-E28BD91492DB}" type="sibTrans" cxnId="{BDEC9698-6CAD-4EDA-B02D-176CD7C18908}">
      <dgm:prSet/>
      <dgm:spPr/>
      <dgm:t>
        <a:bodyPr/>
        <a:lstStyle/>
        <a:p>
          <a:endParaRPr lang="cs-CZ"/>
        </a:p>
      </dgm:t>
    </dgm:pt>
    <dgm:pt modelId="{E889F008-12F8-4716-885D-F3B5AE2578F4}" type="parTrans" cxnId="{BDEC9698-6CAD-4EDA-B02D-176CD7C18908}">
      <dgm:prSet/>
      <dgm:spPr/>
      <dgm:t>
        <a:bodyPr/>
        <a:lstStyle/>
        <a:p>
          <a:endParaRPr lang="cs-CZ"/>
        </a:p>
      </dgm:t>
    </dgm:pt>
    <dgm:pt modelId="{F2FBD4B3-767D-48B9-AE06-21DA87FFDDEB}" type="pres">
      <dgm:prSet presAssocID="{3BA8BD00-313D-4C4D-8D66-4CF523C3CE8E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873DA1F1-94A8-44CC-87CA-22E61B31CD41}" type="pres">
      <dgm:prSet presAssocID="{AE82C1BE-76FC-41AF-9FB2-AC8BBD9AE6AA}" presName="hierRoot1" presStyleCnt="0"/>
      <dgm:spPr/>
    </dgm:pt>
    <dgm:pt modelId="{78020855-11EE-4B46-B49C-908BFBDB3D27}" type="pres">
      <dgm:prSet presAssocID="{AE82C1BE-76FC-41AF-9FB2-AC8BBD9AE6AA}" presName="composite" presStyleCnt="0"/>
      <dgm:spPr/>
    </dgm:pt>
    <dgm:pt modelId="{AA99BA4E-80D5-41E3-9DEB-97F8FC5E27A2}" type="pres">
      <dgm:prSet presAssocID="{AE82C1BE-76FC-41AF-9FB2-AC8BBD9AE6AA}" presName="background" presStyleLbl="node0" presStyleIdx="0" presStyleCnt="1"/>
      <dgm:spPr/>
    </dgm:pt>
    <dgm:pt modelId="{1453E1D1-4DD5-442C-87D4-D920F9CC8417}" type="pres">
      <dgm:prSet presAssocID="{AE82C1BE-76FC-41AF-9FB2-AC8BBD9AE6AA}" presName="text" presStyleLbl="fgAcc0" presStyleIdx="0" presStyleCnt="1" custScaleX="222258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18135F29-FF00-44F0-B98C-E0A0D34E1D73}" type="pres">
      <dgm:prSet presAssocID="{AE82C1BE-76FC-41AF-9FB2-AC8BBD9AE6AA}" presName="hierChild2" presStyleCnt="0"/>
      <dgm:spPr/>
    </dgm:pt>
    <dgm:pt modelId="{46DA57EB-FE3B-44B3-A2B1-7D4761A3DC09}" type="pres">
      <dgm:prSet presAssocID="{A958BF85-D4A4-4E3F-B4C6-94AE6C0356D3}" presName="Name10" presStyleLbl="parChTrans1D2" presStyleIdx="0" presStyleCnt="1"/>
      <dgm:spPr/>
      <dgm:t>
        <a:bodyPr/>
        <a:lstStyle/>
        <a:p>
          <a:endParaRPr lang="cs-CZ"/>
        </a:p>
      </dgm:t>
    </dgm:pt>
    <dgm:pt modelId="{59AB51C8-A0F5-45A0-82E9-10D2EE5DBC97}" type="pres">
      <dgm:prSet presAssocID="{2E8F57B5-4938-4E5D-87AB-DA4CA20A9E88}" presName="hierRoot2" presStyleCnt="0"/>
      <dgm:spPr/>
    </dgm:pt>
    <dgm:pt modelId="{51E2125C-C739-4402-8A50-1BF3360A34E8}" type="pres">
      <dgm:prSet presAssocID="{2E8F57B5-4938-4E5D-87AB-DA4CA20A9E88}" presName="composite2" presStyleCnt="0"/>
      <dgm:spPr/>
    </dgm:pt>
    <dgm:pt modelId="{F655615B-DD78-4598-9303-E7C7AFC5AF7D}" type="pres">
      <dgm:prSet presAssocID="{2E8F57B5-4938-4E5D-87AB-DA4CA20A9E88}" presName="background2" presStyleLbl="node2" presStyleIdx="0" presStyleCnt="1"/>
      <dgm:spPr/>
    </dgm:pt>
    <dgm:pt modelId="{6FDACF6C-7BD9-42A4-BAD2-187A3F99EA26}" type="pres">
      <dgm:prSet presAssocID="{2E8F57B5-4938-4E5D-87AB-DA4CA20A9E88}" presName="text2" presStyleLbl="fgAcc2" presStyleIdx="0" presStyleCnt="1" custScaleX="223090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A78FF313-B835-44DB-B30E-17126FCEC6DF}" type="pres">
      <dgm:prSet presAssocID="{2E8F57B5-4938-4E5D-87AB-DA4CA20A9E88}" presName="hierChild3" presStyleCnt="0"/>
      <dgm:spPr/>
    </dgm:pt>
    <dgm:pt modelId="{28CCE768-C2C1-4465-8D65-7727EE3CAF49}" type="pres">
      <dgm:prSet presAssocID="{B0BACB52-7FE1-4E75-BD08-69082115927F}" presName="Name17" presStyleLbl="parChTrans1D3" presStyleIdx="0" presStyleCnt="5"/>
      <dgm:spPr/>
      <dgm:t>
        <a:bodyPr/>
        <a:lstStyle/>
        <a:p>
          <a:endParaRPr lang="cs-CZ"/>
        </a:p>
      </dgm:t>
    </dgm:pt>
    <dgm:pt modelId="{00BE34B0-5DC9-4DE9-8608-B0C99BA6B52B}" type="pres">
      <dgm:prSet presAssocID="{66F84EE9-3F0C-4C01-BD16-3039A83D1AD6}" presName="hierRoot3" presStyleCnt="0"/>
      <dgm:spPr/>
    </dgm:pt>
    <dgm:pt modelId="{63B60BA3-6B8E-4459-BEB9-F5C72E7DB936}" type="pres">
      <dgm:prSet presAssocID="{66F84EE9-3F0C-4C01-BD16-3039A83D1AD6}" presName="composite3" presStyleCnt="0"/>
      <dgm:spPr/>
    </dgm:pt>
    <dgm:pt modelId="{89E2BFCC-5E77-4795-AC09-65BFFEE3E90E}" type="pres">
      <dgm:prSet presAssocID="{66F84EE9-3F0C-4C01-BD16-3039A83D1AD6}" presName="background3" presStyleLbl="node3" presStyleIdx="0" presStyleCnt="5"/>
      <dgm:spPr/>
    </dgm:pt>
    <dgm:pt modelId="{90A1687A-0EFB-4BCD-A879-3A5D20AE61C4}" type="pres">
      <dgm:prSet presAssocID="{66F84EE9-3F0C-4C01-BD16-3039A83D1AD6}" presName="text3" presStyleLbl="fgAcc3" presStyleIdx="0" presStyleCnt="5" custScaleX="136304" custScaleY="117595" custLinFactNeighborX="4246" custLinFactNeighborY="-3775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5209B83E-C4F9-4DD0-B39E-C5250890E236}" type="pres">
      <dgm:prSet presAssocID="{66F84EE9-3F0C-4C01-BD16-3039A83D1AD6}" presName="hierChild4" presStyleCnt="0"/>
      <dgm:spPr/>
    </dgm:pt>
    <dgm:pt modelId="{B9AB9CDD-5CA2-4CA0-A0E1-4FCDF95769D1}" type="pres">
      <dgm:prSet presAssocID="{3F247C7C-4B87-4851-821B-F20A10F05495}" presName="Name23" presStyleLbl="parChTrans1D4" presStyleIdx="0" presStyleCnt="5"/>
      <dgm:spPr/>
      <dgm:t>
        <a:bodyPr/>
        <a:lstStyle/>
        <a:p>
          <a:endParaRPr lang="cs-CZ"/>
        </a:p>
      </dgm:t>
    </dgm:pt>
    <dgm:pt modelId="{75A4D820-1268-4190-946F-D616C0675909}" type="pres">
      <dgm:prSet presAssocID="{FB4C043E-F298-4453-9985-5AEAE4F338B3}" presName="hierRoot4" presStyleCnt="0"/>
      <dgm:spPr/>
    </dgm:pt>
    <dgm:pt modelId="{4EF44633-DD6D-4BEC-A3F0-9676C41DA8DF}" type="pres">
      <dgm:prSet presAssocID="{FB4C043E-F298-4453-9985-5AEAE4F338B3}" presName="composite4" presStyleCnt="0"/>
      <dgm:spPr/>
    </dgm:pt>
    <dgm:pt modelId="{7634AD1A-FFDF-4F63-AE52-C798438847B8}" type="pres">
      <dgm:prSet presAssocID="{FB4C043E-F298-4453-9985-5AEAE4F338B3}" presName="background4" presStyleLbl="node4" presStyleIdx="0" presStyleCnt="5"/>
      <dgm:spPr/>
    </dgm:pt>
    <dgm:pt modelId="{66FBF9A8-EC1B-4B6E-B458-DDEAF08121A7}" type="pres">
      <dgm:prSet presAssocID="{FB4C043E-F298-4453-9985-5AEAE4F338B3}" presName="text4" presStyleLbl="fgAcc4" presStyleIdx="0" presStyleCnt="5" custScaleX="146878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AAAA7AA7-1C87-42D0-8811-6AFA6DD34421}" type="pres">
      <dgm:prSet presAssocID="{FB4C043E-F298-4453-9985-5AEAE4F338B3}" presName="hierChild5" presStyleCnt="0"/>
      <dgm:spPr/>
    </dgm:pt>
    <dgm:pt modelId="{42E278B9-C31D-4A13-BA3D-A3AB689BF3DE}" type="pres">
      <dgm:prSet presAssocID="{8BF9767E-426A-47BC-8827-4358C56E84E9}" presName="Name23" presStyleLbl="parChTrans1D4" presStyleIdx="1" presStyleCnt="5"/>
      <dgm:spPr/>
      <dgm:t>
        <a:bodyPr/>
        <a:lstStyle/>
        <a:p>
          <a:endParaRPr lang="cs-CZ"/>
        </a:p>
      </dgm:t>
    </dgm:pt>
    <dgm:pt modelId="{B6519969-7196-45FC-8DA0-EAA5D42F2A6E}" type="pres">
      <dgm:prSet presAssocID="{84E15B3C-29CD-4458-9FA9-E596C5F12DC0}" presName="hierRoot4" presStyleCnt="0"/>
      <dgm:spPr/>
    </dgm:pt>
    <dgm:pt modelId="{5E2D3A97-B604-40A4-94BF-02AB86BCCC8E}" type="pres">
      <dgm:prSet presAssocID="{84E15B3C-29CD-4458-9FA9-E596C5F12DC0}" presName="composite4" presStyleCnt="0"/>
      <dgm:spPr/>
    </dgm:pt>
    <dgm:pt modelId="{ABFD3E67-47EF-4BC9-9882-F06C40841555}" type="pres">
      <dgm:prSet presAssocID="{84E15B3C-29CD-4458-9FA9-E596C5F12DC0}" presName="background4" presStyleLbl="node4" presStyleIdx="1" presStyleCnt="5"/>
      <dgm:spPr/>
    </dgm:pt>
    <dgm:pt modelId="{65F6CD23-7CFA-4210-8901-7D99EB1F3EAE}" type="pres">
      <dgm:prSet presAssocID="{84E15B3C-29CD-4458-9FA9-E596C5F12DC0}" presName="text4" presStyleLbl="fgAcc4" presStyleIdx="1" presStyleCnt="5" custScaleX="195952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B997EB0E-EB2E-4E24-AC35-871C7F5C1D3B}" type="pres">
      <dgm:prSet presAssocID="{84E15B3C-29CD-4458-9FA9-E596C5F12DC0}" presName="hierChild5" presStyleCnt="0"/>
      <dgm:spPr/>
    </dgm:pt>
    <dgm:pt modelId="{91F0527E-83E8-4959-BA65-C9D743B0D302}" type="pres">
      <dgm:prSet presAssocID="{E889F008-12F8-4716-885D-F3B5AE2578F4}" presName="Name23" presStyleLbl="parChTrans1D4" presStyleIdx="2" presStyleCnt="5"/>
      <dgm:spPr/>
      <dgm:t>
        <a:bodyPr/>
        <a:lstStyle/>
        <a:p>
          <a:endParaRPr lang="cs-CZ"/>
        </a:p>
      </dgm:t>
    </dgm:pt>
    <dgm:pt modelId="{374BDFCF-4501-4C15-835B-008621AF345B}" type="pres">
      <dgm:prSet presAssocID="{877AB177-13CA-4768-AC1C-9562BA5DCDC1}" presName="hierRoot4" presStyleCnt="0"/>
      <dgm:spPr/>
    </dgm:pt>
    <dgm:pt modelId="{5A7B7334-9295-4762-9FAE-C32E10AC47FA}" type="pres">
      <dgm:prSet presAssocID="{877AB177-13CA-4768-AC1C-9562BA5DCDC1}" presName="composite4" presStyleCnt="0"/>
      <dgm:spPr/>
    </dgm:pt>
    <dgm:pt modelId="{DD42678B-4B3D-4F16-8E0C-6BB85FA8311D}" type="pres">
      <dgm:prSet presAssocID="{877AB177-13CA-4768-AC1C-9562BA5DCDC1}" presName="background4" presStyleLbl="node4" presStyleIdx="2" presStyleCnt="5"/>
      <dgm:spPr/>
    </dgm:pt>
    <dgm:pt modelId="{A9076370-2ADE-4623-B3B2-1F6592FF425C}" type="pres">
      <dgm:prSet presAssocID="{877AB177-13CA-4768-AC1C-9562BA5DCDC1}" presName="text4" presStyleLbl="fgAcc4" presStyleIdx="2" presStyleCnt="5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AAD1AED1-A502-472D-A8AD-5A4F787A95B1}" type="pres">
      <dgm:prSet presAssocID="{877AB177-13CA-4768-AC1C-9562BA5DCDC1}" presName="hierChild5" presStyleCnt="0"/>
      <dgm:spPr/>
    </dgm:pt>
    <dgm:pt modelId="{3F000FCD-96EE-4A71-82BA-34D2593EBB49}" type="pres">
      <dgm:prSet presAssocID="{1DE47366-8BD0-4DA1-B547-EE7D146C5DF8}" presName="Name23" presStyleLbl="parChTrans1D4" presStyleIdx="3" presStyleCnt="5"/>
      <dgm:spPr/>
      <dgm:t>
        <a:bodyPr/>
        <a:lstStyle/>
        <a:p>
          <a:endParaRPr lang="cs-CZ"/>
        </a:p>
      </dgm:t>
    </dgm:pt>
    <dgm:pt modelId="{3A10A0CA-7252-41D8-B02F-7EAD2B601B63}" type="pres">
      <dgm:prSet presAssocID="{B6907820-DFFD-4968-AB79-A1A64605054B}" presName="hierRoot4" presStyleCnt="0"/>
      <dgm:spPr/>
    </dgm:pt>
    <dgm:pt modelId="{601E3457-E712-4049-B595-44DB33C397ED}" type="pres">
      <dgm:prSet presAssocID="{B6907820-DFFD-4968-AB79-A1A64605054B}" presName="composite4" presStyleCnt="0"/>
      <dgm:spPr/>
    </dgm:pt>
    <dgm:pt modelId="{49A0E1C1-5FD3-468B-83CE-4EF9C3DB1099}" type="pres">
      <dgm:prSet presAssocID="{B6907820-DFFD-4968-AB79-A1A64605054B}" presName="background4" presStyleLbl="node4" presStyleIdx="3" presStyleCnt="5"/>
      <dgm:spPr/>
    </dgm:pt>
    <dgm:pt modelId="{B0D04FC9-277E-4F63-B1FA-FDFD22AA9520}" type="pres">
      <dgm:prSet presAssocID="{B6907820-DFFD-4968-AB79-A1A64605054B}" presName="text4" presStyleLbl="fgAcc4" presStyleIdx="3" presStyleCnt="5" custScaleX="165304" custLinFactNeighborX="112" custLinFactNeighborY="-8816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10ECC56B-533D-4755-A1A6-086AB723EA2E}" type="pres">
      <dgm:prSet presAssocID="{B6907820-DFFD-4968-AB79-A1A64605054B}" presName="hierChild5" presStyleCnt="0"/>
      <dgm:spPr/>
    </dgm:pt>
    <dgm:pt modelId="{B1E3F0E4-5ED8-4117-AA4C-D33D87456DBA}" type="pres">
      <dgm:prSet presAssocID="{45440A1F-C6AC-429E-AF09-33C521683B9B}" presName="Name23" presStyleLbl="parChTrans1D4" presStyleIdx="4" presStyleCnt="5"/>
      <dgm:spPr/>
      <dgm:t>
        <a:bodyPr/>
        <a:lstStyle/>
        <a:p>
          <a:endParaRPr lang="cs-CZ"/>
        </a:p>
      </dgm:t>
    </dgm:pt>
    <dgm:pt modelId="{54A634DF-49DB-4DEF-9171-3E3BDF5D6F9F}" type="pres">
      <dgm:prSet presAssocID="{A4EBCFC0-D3AC-4F6C-B6B6-E42671B5FA20}" presName="hierRoot4" presStyleCnt="0"/>
      <dgm:spPr/>
    </dgm:pt>
    <dgm:pt modelId="{55D533F8-57B4-443C-B3FA-BF25A5D47348}" type="pres">
      <dgm:prSet presAssocID="{A4EBCFC0-D3AC-4F6C-B6B6-E42671B5FA20}" presName="composite4" presStyleCnt="0"/>
      <dgm:spPr/>
    </dgm:pt>
    <dgm:pt modelId="{63F7C47E-5C08-43CF-8DCC-E2B749B646F0}" type="pres">
      <dgm:prSet presAssocID="{A4EBCFC0-D3AC-4F6C-B6B6-E42671B5FA20}" presName="background4" presStyleLbl="node4" presStyleIdx="4" presStyleCnt="5"/>
      <dgm:spPr/>
    </dgm:pt>
    <dgm:pt modelId="{0C0FFB07-6649-4BCF-B0BE-72D30D521103}" type="pres">
      <dgm:prSet presAssocID="{A4EBCFC0-D3AC-4F6C-B6B6-E42671B5FA20}" presName="text4" presStyleLbl="fgAcc4" presStyleIdx="4" presStyleCnt="5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827CFC44-3A26-41B8-B781-D2C10C1074EC}" type="pres">
      <dgm:prSet presAssocID="{A4EBCFC0-D3AC-4F6C-B6B6-E42671B5FA20}" presName="hierChild5" presStyleCnt="0"/>
      <dgm:spPr/>
    </dgm:pt>
    <dgm:pt modelId="{54CFE14C-A998-4FEE-AF8F-9D95CFEEC962}" type="pres">
      <dgm:prSet presAssocID="{9852DB4A-9CA7-4746-B814-5FE36EE9F906}" presName="Name17" presStyleLbl="parChTrans1D3" presStyleIdx="1" presStyleCnt="5"/>
      <dgm:spPr/>
      <dgm:t>
        <a:bodyPr/>
        <a:lstStyle/>
        <a:p>
          <a:endParaRPr lang="cs-CZ"/>
        </a:p>
      </dgm:t>
    </dgm:pt>
    <dgm:pt modelId="{0F82BB31-19B6-4638-8B48-6707085E5E85}" type="pres">
      <dgm:prSet presAssocID="{B9E29899-80C2-403E-AB8F-626678E27516}" presName="hierRoot3" presStyleCnt="0"/>
      <dgm:spPr/>
    </dgm:pt>
    <dgm:pt modelId="{4A878DAF-5F55-4F44-AA02-34F2F4E22F8E}" type="pres">
      <dgm:prSet presAssocID="{B9E29899-80C2-403E-AB8F-626678E27516}" presName="composite3" presStyleCnt="0"/>
      <dgm:spPr/>
    </dgm:pt>
    <dgm:pt modelId="{5F718F33-BAB2-4274-9DD3-E311A7ACD42C}" type="pres">
      <dgm:prSet presAssocID="{B9E29899-80C2-403E-AB8F-626678E27516}" presName="background3" presStyleLbl="node3" presStyleIdx="1" presStyleCnt="5"/>
      <dgm:spPr/>
    </dgm:pt>
    <dgm:pt modelId="{DC88BF24-CC51-4907-AB93-D7658F1D458B}" type="pres">
      <dgm:prSet presAssocID="{B9E29899-80C2-403E-AB8F-626678E27516}" presName="text3" presStyleLbl="fgAcc3" presStyleIdx="1" presStyleCnt="5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591D9EB2-414C-4250-AECE-49805221C8EF}" type="pres">
      <dgm:prSet presAssocID="{B9E29899-80C2-403E-AB8F-626678E27516}" presName="hierChild4" presStyleCnt="0"/>
      <dgm:spPr/>
    </dgm:pt>
    <dgm:pt modelId="{CE50A896-D2B6-4897-AD6D-6D0781E9953B}" type="pres">
      <dgm:prSet presAssocID="{D3B48A9F-4AA2-4BA8-B326-08A88B34EB00}" presName="Name17" presStyleLbl="parChTrans1D3" presStyleIdx="2" presStyleCnt="5"/>
      <dgm:spPr/>
      <dgm:t>
        <a:bodyPr/>
        <a:lstStyle/>
        <a:p>
          <a:endParaRPr lang="cs-CZ"/>
        </a:p>
      </dgm:t>
    </dgm:pt>
    <dgm:pt modelId="{31B1FA14-B778-43CB-AD43-FCB8B1761E40}" type="pres">
      <dgm:prSet presAssocID="{AEE4C824-0A5B-47C9-ABB9-E2E8105A3060}" presName="hierRoot3" presStyleCnt="0"/>
      <dgm:spPr/>
    </dgm:pt>
    <dgm:pt modelId="{FC345B6C-6F6A-4D00-84AE-8650336687A0}" type="pres">
      <dgm:prSet presAssocID="{AEE4C824-0A5B-47C9-ABB9-E2E8105A3060}" presName="composite3" presStyleCnt="0"/>
      <dgm:spPr/>
    </dgm:pt>
    <dgm:pt modelId="{6D850A80-C65B-4328-A4C9-5099679CC55C}" type="pres">
      <dgm:prSet presAssocID="{AEE4C824-0A5B-47C9-ABB9-E2E8105A3060}" presName="background3" presStyleLbl="node3" presStyleIdx="2" presStyleCnt="5"/>
      <dgm:spPr/>
    </dgm:pt>
    <dgm:pt modelId="{0C06BFAB-5CC8-41C0-A88C-4B5BC4C84A9D}" type="pres">
      <dgm:prSet presAssocID="{AEE4C824-0A5B-47C9-ABB9-E2E8105A3060}" presName="text3" presStyleLbl="fgAcc3" presStyleIdx="2" presStyleCnt="5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CB0952B8-73FB-430C-90EC-E79BA80F9B1B}" type="pres">
      <dgm:prSet presAssocID="{AEE4C824-0A5B-47C9-ABB9-E2E8105A3060}" presName="hierChild4" presStyleCnt="0"/>
      <dgm:spPr/>
    </dgm:pt>
    <dgm:pt modelId="{C8F6BB50-C8D0-4D54-BE60-61CF7EB9526C}" type="pres">
      <dgm:prSet presAssocID="{7B5E54D7-B1F0-418A-A364-6AC3E39F6EB1}" presName="Name17" presStyleLbl="parChTrans1D3" presStyleIdx="3" presStyleCnt="5"/>
      <dgm:spPr/>
      <dgm:t>
        <a:bodyPr/>
        <a:lstStyle/>
        <a:p>
          <a:endParaRPr lang="cs-CZ"/>
        </a:p>
      </dgm:t>
    </dgm:pt>
    <dgm:pt modelId="{3DC0C69E-F87F-4BC0-8137-C570F44BF927}" type="pres">
      <dgm:prSet presAssocID="{DDC4FDBC-6957-4018-B0BD-B04E2F316312}" presName="hierRoot3" presStyleCnt="0"/>
      <dgm:spPr/>
    </dgm:pt>
    <dgm:pt modelId="{E855FF21-3B4A-4A76-9D46-6FDE73B12C6E}" type="pres">
      <dgm:prSet presAssocID="{DDC4FDBC-6957-4018-B0BD-B04E2F316312}" presName="composite3" presStyleCnt="0"/>
      <dgm:spPr/>
    </dgm:pt>
    <dgm:pt modelId="{84DC407B-1BA2-458B-A131-901CBF61310F}" type="pres">
      <dgm:prSet presAssocID="{DDC4FDBC-6957-4018-B0BD-B04E2F316312}" presName="background3" presStyleLbl="node3" presStyleIdx="3" presStyleCnt="5"/>
      <dgm:spPr/>
    </dgm:pt>
    <dgm:pt modelId="{F29D3048-B5AF-4785-B36A-2F5FE04A0657}" type="pres">
      <dgm:prSet presAssocID="{DDC4FDBC-6957-4018-B0BD-B04E2F316312}" presName="text3" presStyleLbl="fgAcc3" presStyleIdx="3" presStyleCnt="5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E375624C-0B65-491F-88A6-A6FFDCD45B21}" type="pres">
      <dgm:prSet presAssocID="{DDC4FDBC-6957-4018-B0BD-B04E2F316312}" presName="hierChild4" presStyleCnt="0"/>
      <dgm:spPr/>
    </dgm:pt>
    <dgm:pt modelId="{BE276AC2-BB72-42E2-B1AF-F69B2932BC85}" type="pres">
      <dgm:prSet presAssocID="{8F9B7BFA-A51A-457C-B96D-7928E96F76A3}" presName="Name17" presStyleLbl="parChTrans1D3" presStyleIdx="4" presStyleCnt="5"/>
      <dgm:spPr/>
      <dgm:t>
        <a:bodyPr/>
        <a:lstStyle/>
        <a:p>
          <a:endParaRPr lang="cs-CZ"/>
        </a:p>
      </dgm:t>
    </dgm:pt>
    <dgm:pt modelId="{8AD7E213-8302-4AF7-8B70-50E0E774BCE2}" type="pres">
      <dgm:prSet presAssocID="{4987B6C9-27BA-4C90-8FCA-9C4D9A4F7C2E}" presName="hierRoot3" presStyleCnt="0"/>
      <dgm:spPr/>
    </dgm:pt>
    <dgm:pt modelId="{D62FFC08-1363-432B-B73B-4B4BE55549B4}" type="pres">
      <dgm:prSet presAssocID="{4987B6C9-27BA-4C90-8FCA-9C4D9A4F7C2E}" presName="composite3" presStyleCnt="0"/>
      <dgm:spPr/>
    </dgm:pt>
    <dgm:pt modelId="{C4E049D2-B3CF-4BEC-866B-FB4EF815DDA4}" type="pres">
      <dgm:prSet presAssocID="{4987B6C9-27BA-4C90-8FCA-9C4D9A4F7C2E}" presName="background3" presStyleLbl="node3" presStyleIdx="4" presStyleCnt="5"/>
      <dgm:spPr/>
    </dgm:pt>
    <dgm:pt modelId="{042AAFD9-92BD-45A0-BDDD-DD079DB47352}" type="pres">
      <dgm:prSet presAssocID="{4987B6C9-27BA-4C90-8FCA-9C4D9A4F7C2E}" presName="text3" presStyleLbl="fgAcc3" presStyleIdx="4" presStyleCnt="5" custScaleX="115618" custScaleY="107379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708B82C6-1D3D-4347-AAC7-2345403B23E8}" type="pres">
      <dgm:prSet presAssocID="{4987B6C9-27BA-4C90-8FCA-9C4D9A4F7C2E}" presName="hierChild4" presStyleCnt="0"/>
      <dgm:spPr/>
    </dgm:pt>
  </dgm:ptLst>
  <dgm:cxnLst>
    <dgm:cxn modelId="{95B01CEF-52B3-44D3-912C-719C11DF347B}" srcId="{FB4C043E-F298-4453-9985-5AEAE4F338B3}" destId="{84E15B3C-29CD-4458-9FA9-E596C5F12DC0}" srcOrd="0" destOrd="0" parTransId="{8BF9767E-426A-47BC-8827-4358C56E84E9}" sibTransId="{59DECF9E-86BA-4D1D-985D-1A18337D00CC}"/>
    <dgm:cxn modelId="{A5CFDF24-7037-4194-B10E-7A3D97CE9061}" srcId="{66F84EE9-3F0C-4C01-BD16-3039A83D1AD6}" destId="{FB4C043E-F298-4453-9985-5AEAE4F338B3}" srcOrd="0" destOrd="0" parTransId="{3F247C7C-4B87-4851-821B-F20A10F05495}" sibTransId="{14B059EC-875B-4023-BF72-9F760347B0FC}"/>
    <dgm:cxn modelId="{219CE1EB-C599-431F-BCF1-1CE8F54F7631}" type="presOf" srcId="{B0BACB52-7FE1-4E75-BD08-69082115927F}" destId="{28CCE768-C2C1-4465-8D65-7727EE3CAF49}" srcOrd="0" destOrd="0" presId="urn:microsoft.com/office/officeart/2005/8/layout/hierarchy1"/>
    <dgm:cxn modelId="{36BE77EF-F6CF-4DD4-AAFF-2B627EF8EF46}" type="presOf" srcId="{7B5E54D7-B1F0-418A-A364-6AC3E39F6EB1}" destId="{C8F6BB50-C8D0-4D54-BE60-61CF7EB9526C}" srcOrd="0" destOrd="0" presId="urn:microsoft.com/office/officeart/2005/8/layout/hierarchy1"/>
    <dgm:cxn modelId="{660E6433-6F69-4202-BA1A-DCD053001EFB}" type="presOf" srcId="{D3B48A9F-4AA2-4BA8-B326-08A88B34EB00}" destId="{CE50A896-D2B6-4897-AD6D-6D0781E9953B}" srcOrd="0" destOrd="0" presId="urn:microsoft.com/office/officeart/2005/8/layout/hierarchy1"/>
    <dgm:cxn modelId="{10682505-4CF2-4D2D-AA03-AE804B266B72}" type="presOf" srcId="{45440A1F-C6AC-429E-AF09-33C521683B9B}" destId="{B1E3F0E4-5ED8-4117-AA4C-D33D87456DBA}" srcOrd="0" destOrd="0" presId="urn:microsoft.com/office/officeart/2005/8/layout/hierarchy1"/>
    <dgm:cxn modelId="{B9A3D57C-9E09-4C37-BCA1-909FB9171267}" type="presOf" srcId="{877AB177-13CA-4768-AC1C-9562BA5DCDC1}" destId="{A9076370-2ADE-4623-B3B2-1F6592FF425C}" srcOrd="0" destOrd="0" presId="urn:microsoft.com/office/officeart/2005/8/layout/hierarchy1"/>
    <dgm:cxn modelId="{A8F93F89-4C0F-47C1-80DE-1A7A1A8A0B77}" type="presOf" srcId="{8F9B7BFA-A51A-457C-B96D-7928E96F76A3}" destId="{BE276AC2-BB72-42E2-B1AF-F69B2932BC85}" srcOrd="0" destOrd="0" presId="urn:microsoft.com/office/officeart/2005/8/layout/hierarchy1"/>
    <dgm:cxn modelId="{53C2B266-2FDA-48A6-B03B-9DFABE54DCCC}" srcId="{66F84EE9-3F0C-4C01-BD16-3039A83D1AD6}" destId="{A4EBCFC0-D3AC-4F6C-B6B6-E42671B5FA20}" srcOrd="1" destOrd="0" parTransId="{45440A1F-C6AC-429E-AF09-33C521683B9B}" sibTransId="{F27381BF-0441-41BB-A9A5-C1435354A87F}"/>
    <dgm:cxn modelId="{33BF09A0-5ADD-413F-BAEF-12299E49836B}" type="presOf" srcId="{B6907820-DFFD-4968-AB79-A1A64605054B}" destId="{B0D04FC9-277E-4F63-B1FA-FDFD22AA9520}" srcOrd="0" destOrd="0" presId="urn:microsoft.com/office/officeart/2005/8/layout/hierarchy1"/>
    <dgm:cxn modelId="{34BF7BA5-8023-436D-8D84-291A2C873365}" type="presOf" srcId="{2E8F57B5-4938-4E5D-87AB-DA4CA20A9E88}" destId="{6FDACF6C-7BD9-42A4-BAD2-187A3F99EA26}" srcOrd="0" destOrd="0" presId="urn:microsoft.com/office/officeart/2005/8/layout/hierarchy1"/>
    <dgm:cxn modelId="{2A3DE159-C42B-4C79-9489-6DC4747F9371}" srcId="{2E8F57B5-4938-4E5D-87AB-DA4CA20A9E88}" destId="{DDC4FDBC-6957-4018-B0BD-B04E2F316312}" srcOrd="3" destOrd="0" parTransId="{7B5E54D7-B1F0-418A-A364-6AC3E39F6EB1}" sibTransId="{58CA0590-0E23-45D7-94BF-4E6F20577A21}"/>
    <dgm:cxn modelId="{88474A7F-B3CC-459F-B383-49941913870B}" type="presOf" srcId="{A958BF85-D4A4-4E3F-B4C6-94AE6C0356D3}" destId="{46DA57EB-FE3B-44B3-A2B1-7D4761A3DC09}" srcOrd="0" destOrd="0" presId="urn:microsoft.com/office/officeart/2005/8/layout/hierarchy1"/>
    <dgm:cxn modelId="{06ABCD3A-A2E9-4F4D-821C-59009FC8FC86}" type="presOf" srcId="{E889F008-12F8-4716-885D-F3B5AE2578F4}" destId="{91F0527E-83E8-4959-BA65-C9D743B0D302}" srcOrd="0" destOrd="0" presId="urn:microsoft.com/office/officeart/2005/8/layout/hierarchy1"/>
    <dgm:cxn modelId="{B5ABFF12-8A52-4453-A0BC-381B5AA54377}" type="presOf" srcId="{AE82C1BE-76FC-41AF-9FB2-AC8BBD9AE6AA}" destId="{1453E1D1-4DD5-442C-87D4-D920F9CC8417}" srcOrd="0" destOrd="0" presId="urn:microsoft.com/office/officeart/2005/8/layout/hierarchy1"/>
    <dgm:cxn modelId="{8E44E28B-BB02-4D27-9246-26FA7F2AB065}" type="presOf" srcId="{4987B6C9-27BA-4C90-8FCA-9C4D9A4F7C2E}" destId="{042AAFD9-92BD-45A0-BDDD-DD079DB47352}" srcOrd="0" destOrd="0" presId="urn:microsoft.com/office/officeart/2005/8/layout/hierarchy1"/>
    <dgm:cxn modelId="{DF6489D3-6AFF-464D-862A-6EF42693AB70}" srcId="{84E15B3C-29CD-4458-9FA9-E596C5F12DC0}" destId="{B6907820-DFFD-4968-AB79-A1A64605054B}" srcOrd="1" destOrd="0" parTransId="{1DE47366-8BD0-4DA1-B547-EE7D146C5DF8}" sibTransId="{E5E9728A-59B9-4F8C-868E-97B8DB436211}"/>
    <dgm:cxn modelId="{DDB5B24A-A5D5-4230-BCF9-D9B57FABDFBE}" srcId="{AE82C1BE-76FC-41AF-9FB2-AC8BBD9AE6AA}" destId="{2E8F57B5-4938-4E5D-87AB-DA4CA20A9E88}" srcOrd="0" destOrd="0" parTransId="{A958BF85-D4A4-4E3F-B4C6-94AE6C0356D3}" sibTransId="{EDE863B3-F8F6-4AB4-AE18-F71E3351447A}"/>
    <dgm:cxn modelId="{9857EECA-4E27-4D79-85A1-13BF3B244854}" srcId="{2E8F57B5-4938-4E5D-87AB-DA4CA20A9E88}" destId="{B9E29899-80C2-403E-AB8F-626678E27516}" srcOrd="1" destOrd="0" parTransId="{9852DB4A-9CA7-4746-B814-5FE36EE9F906}" sibTransId="{6E2A0D1D-C90F-4F9E-8ED9-1711B83B1D7E}"/>
    <dgm:cxn modelId="{C8D0897C-DDE2-4F9C-A559-65649BBCC107}" type="presOf" srcId="{3F247C7C-4B87-4851-821B-F20A10F05495}" destId="{B9AB9CDD-5CA2-4CA0-A0E1-4FCDF95769D1}" srcOrd="0" destOrd="0" presId="urn:microsoft.com/office/officeart/2005/8/layout/hierarchy1"/>
    <dgm:cxn modelId="{7A6A3490-02DB-4EEF-A516-A1AC1CB668C3}" type="presOf" srcId="{8BF9767E-426A-47BC-8827-4358C56E84E9}" destId="{42E278B9-C31D-4A13-BA3D-A3AB689BF3DE}" srcOrd="0" destOrd="0" presId="urn:microsoft.com/office/officeart/2005/8/layout/hierarchy1"/>
    <dgm:cxn modelId="{5A76CFAA-0644-449F-B785-1282B18D625B}" type="presOf" srcId="{66F84EE9-3F0C-4C01-BD16-3039A83D1AD6}" destId="{90A1687A-0EFB-4BCD-A879-3A5D20AE61C4}" srcOrd="0" destOrd="0" presId="urn:microsoft.com/office/officeart/2005/8/layout/hierarchy1"/>
    <dgm:cxn modelId="{BDEC9698-6CAD-4EDA-B02D-176CD7C18908}" srcId="{84E15B3C-29CD-4458-9FA9-E596C5F12DC0}" destId="{877AB177-13CA-4768-AC1C-9562BA5DCDC1}" srcOrd="0" destOrd="0" parTransId="{E889F008-12F8-4716-885D-F3B5AE2578F4}" sibTransId="{0E8BDA2C-1063-41E8-A6F2-E28BD91492DB}"/>
    <dgm:cxn modelId="{B1473351-4A37-48A6-9620-84B9A50198F8}" type="presOf" srcId="{AEE4C824-0A5B-47C9-ABB9-E2E8105A3060}" destId="{0C06BFAB-5CC8-41C0-A88C-4B5BC4C84A9D}" srcOrd="0" destOrd="0" presId="urn:microsoft.com/office/officeart/2005/8/layout/hierarchy1"/>
    <dgm:cxn modelId="{D6AA7987-C8E7-41DE-A1DE-24D809AE361B}" type="presOf" srcId="{FB4C043E-F298-4453-9985-5AEAE4F338B3}" destId="{66FBF9A8-EC1B-4B6E-B458-DDEAF08121A7}" srcOrd="0" destOrd="0" presId="urn:microsoft.com/office/officeart/2005/8/layout/hierarchy1"/>
    <dgm:cxn modelId="{29E49F07-4E41-4596-9D4B-2740B97546A1}" srcId="{3BA8BD00-313D-4C4D-8D66-4CF523C3CE8E}" destId="{AE82C1BE-76FC-41AF-9FB2-AC8BBD9AE6AA}" srcOrd="0" destOrd="0" parTransId="{C4BAD834-04AA-4893-9123-77C534B08906}" sibTransId="{71CCE788-312D-429B-9410-053DBBC89CD7}"/>
    <dgm:cxn modelId="{CF727933-D8C3-4413-B355-677B29726097}" type="presOf" srcId="{A4EBCFC0-D3AC-4F6C-B6B6-E42671B5FA20}" destId="{0C0FFB07-6649-4BCF-B0BE-72D30D521103}" srcOrd="0" destOrd="0" presId="urn:microsoft.com/office/officeart/2005/8/layout/hierarchy1"/>
    <dgm:cxn modelId="{B16B4E6D-078A-413D-8F9B-CB95CA96CF0A}" type="presOf" srcId="{DDC4FDBC-6957-4018-B0BD-B04E2F316312}" destId="{F29D3048-B5AF-4785-B36A-2F5FE04A0657}" srcOrd="0" destOrd="0" presId="urn:microsoft.com/office/officeart/2005/8/layout/hierarchy1"/>
    <dgm:cxn modelId="{36CB61EF-B83E-47AC-A0BD-A21A068B8E3B}" type="presOf" srcId="{1DE47366-8BD0-4DA1-B547-EE7D146C5DF8}" destId="{3F000FCD-96EE-4A71-82BA-34D2593EBB49}" srcOrd="0" destOrd="0" presId="urn:microsoft.com/office/officeart/2005/8/layout/hierarchy1"/>
    <dgm:cxn modelId="{C2B1D04F-7428-4B9A-9964-281B4A073EE1}" type="presOf" srcId="{B9E29899-80C2-403E-AB8F-626678E27516}" destId="{DC88BF24-CC51-4907-AB93-D7658F1D458B}" srcOrd="0" destOrd="0" presId="urn:microsoft.com/office/officeart/2005/8/layout/hierarchy1"/>
    <dgm:cxn modelId="{A2BF5F3B-C079-4141-A9E4-C1A66212ECD9}" type="presOf" srcId="{84E15B3C-29CD-4458-9FA9-E596C5F12DC0}" destId="{65F6CD23-7CFA-4210-8901-7D99EB1F3EAE}" srcOrd="0" destOrd="0" presId="urn:microsoft.com/office/officeart/2005/8/layout/hierarchy1"/>
    <dgm:cxn modelId="{F5215078-569D-4662-B032-FA1233573FA6}" type="presOf" srcId="{3BA8BD00-313D-4C4D-8D66-4CF523C3CE8E}" destId="{F2FBD4B3-767D-48B9-AE06-21DA87FFDDEB}" srcOrd="0" destOrd="0" presId="urn:microsoft.com/office/officeart/2005/8/layout/hierarchy1"/>
    <dgm:cxn modelId="{645DB0B2-E196-4246-8E19-34EC011ABCE2}" srcId="{2E8F57B5-4938-4E5D-87AB-DA4CA20A9E88}" destId="{66F84EE9-3F0C-4C01-BD16-3039A83D1AD6}" srcOrd="0" destOrd="0" parTransId="{B0BACB52-7FE1-4E75-BD08-69082115927F}" sibTransId="{0EF947E8-3109-4003-AE8B-08CF1B29D398}"/>
    <dgm:cxn modelId="{84461DB9-F79C-4F75-BB84-B07224DC99C0}" type="presOf" srcId="{9852DB4A-9CA7-4746-B814-5FE36EE9F906}" destId="{54CFE14C-A998-4FEE-AF8F-9D95CFEEC962}" srcOrd="0" destOrd="0" presId="urn:microsoft.com/office/officeart/2005/8/layout/hierarchy1"/>
    <dgm:cxn modelId="{5D575CE6-0559-4892-9DA0-CF40228CA249}" srcId="{2E8F57B5-4938-4E5D-87AB-DA4CA20A9E88}" destId="{AEE4C824-0A5B-47C9-ABB9-E2E8105A3060}" srcOrd="2" destOrd="0" parTransId="{D3B48A9F-4AA2-4BA8-B326-08A88B34EB00}" sibTransId="{7708B966-6E9E-477E-9FDA-B18082C77CCC}"/>
    <dgm:cxn modelId="{365BD895-85EF-4A4B-B76A-E0EF08059DB3}" srcId="{2E8F57B5-4938-4E5D-87AB-DA4CA20A9E88}" destId="{4987B6C9-27BA-4C90-8FCA-9C4D9A4F7C2E}" srcOrd="4" destOrd="0" parTransId="{8F9B7BFA-A51A-457C-B96D-7928E96F76A3}" sibTransId="{9B86C94D-B35C-44BB-8613-1269A1A1E970}"/>
    <dgm:cxn modelId="{ADE1F870-91E4-40F3-AD59-BC3819517283}" type="presParOf" srcId="{F2FBD4B3-767D-48B9-AE06-21DA87FFDDEB}" destId="{873DA1F1-94A8-44CC-87CA-22E61B31CD41}" srcOrd="0" destOrd="0" presId="urn:microsoft.com/office/officeart/2005/8/layout/hierarchy1"/>
    <dgm:cxn modelId="{A6D1C1A7-E67A-4069-8433-4548A3BF4560}" type="presParOf" srcId="{873DA1F1-94A8-44CC-87CA-22E61B31CD41}" destId="{78020855-11EE-4B46-B49C-908BFBDB3D27}" srcOrd="0" destOrd="0" presId="urn:microsoft.com/office/officeart/2005/8/layout/hierarchy1"/>
    <dgm:cxn modelId="{8EB7F6B3-4378-4934-9FF2-B0ED98DD20F0}" type="presParOf" srcId="{78020855-11EE-4B46-B49C-908BFBDB3D27}" destId="{AA99BA4E-80D5-41E3-9DEB-97F8FC5E27A2}" srcOrd="0" destOrd="0" presId="urn:microsoft.com/office/officeart/2005/8/layout/hierarchy1"/>
    <dgm:cxn modelId="{1DF43934-B310-4E37-A9BA-CA90B3663DF6}" type="presParOf" srcId="{78020855-11EE-4B46-B49C-908BFBDB3D27}" destId="{1453E1D1-4DD5-442C-87D4-D920F9CC8417}" srcOrd="1" destOrd="0" presId="urn:microsoft.com/office/officeart/2005/8/layout/hierarchy1"/>
    <dgm:cxn modelId="{F4ADC6E6-FAAE-4418-925A-B127F57F1477}" type="presParOf" srcId="{873DA1F1-94A8-44CC-87CA-22E61B31CD41}" destId="{18135F29-FF00-44F0-B98C-E0A0D34E1D73}" srcOrd="1" destOrd="0" presId="urn:microsoft.com/office/officeart/2005/8/layout/hierarchy1"/>
    <dgm:cxn modelId="{4272055B-711E-4395-AF58-4734377F53C8}" type="presParOf" srcId="{18135F29-FF00-44F0-B98C-E0A0D34E1D73}" destId="{46DA57EB-FE3B-44B3-A2B1-7D4761A3DC09}" srcOrd="0" destOrd="0" presId="urn:microsoft.com/office/officeart/2005/8/layout/hierarchy1"/>
    <dgm:cxn modelId="{277F1ECE-B18F-4C31-B0D6-2801A47B2F30}" type="presParOf" srcId="{18135F29-FF00-44F0-B98C-E0A0D34E1D73}" destId="{59AB51C8-A0F5-45A0-82E9-10D2EE5DBC97}" srcOrd="1" destOrd="0" presId="urn:microsoft.com/office/officeart/2005/8/layout/hierarchy1"/>
    <dgm:cxn modelId="{6ADB8DE9-4F92-47AA-B9B5-22B7BC4E19A8}" type="presParOf" srcId="{59AB51C8-A0F5-45A0-82E9-10D2EE5DBC97}" destId="{51E2125C-C739-4402-8A50-1BF3360A34E8}" srcOrd="0" destOrd="0" presId="urn:microsoft.com/office/officeart/2005/8/layout/hierarchy1"/>
    <dgm:cxn modelId="{46E5DD6D-BE2D-4DB6-9751-C1103DDDA383}" type="presParOf" srcId="{51E2125C-C739-4402-8A50-1BF3360A34E8}" destId="{F655615B-DD78-4598-9303-E7C7AFC5AF7D}" srcOrd="0" destOrd="0" presId="urn:microsoft.com/office/officeart/2005/8/layout/hierarchy1"/>
    <dgm:cxn modelId="{EB29C4C9-0186-4B45-90A6-AF9F6FA69279}" type="presParOf" srcId="{51E2125C-C739-4402-8A50-1BF3360A34E8}" destId="{6FDACF6C-7BD9-42A4-BAD2-187A3F99EA26}" srcOrd="1" destOrd="0" presId="urn:microsoft.com/office/officeart/2005/8/layout/hierarchy1"/>
    <dgm:cxn modelId="{17DD63DB-4117-44B1-A649-B6903FE01A29}" type="presParOf" srcId="{59AB51C8-A0F5-45A0-82E9-10D2EE5DBC97}" destId="{A78FF313-B835-44DB-B30E-17126FCEC6DF}" srcOrd="1" destOrd="0" presId="urn:microsoft.com/office/officeart/2005/8/layout/hierarchy1"/>
    <dgm:cxn modelId="{A47834DC-C807-4E9E-ABDF-1F8BB7FFF897}" type="presParOf" srcId="{A78FF313-B835-44DB-B30E-17126FCEC6DF}" destId="{28CCE768-C2C1-4465-8D65-7727EE3CAF49}" srcOrd="0" destOrd="0" presId="urn:microsoft.com/office/officeart/2005/8/layout/hierarchy1"/>
    <dgm:cxn modelId="{C945957D-7950-4CFA-B846-2A7925307BBA}" type="presParOf" srcId="{A78FF313-B835-44DB-B30E-17126FCEC6DF}" destId="{00BE34B0-5DC9-4DE9-8608-B0C99BA6B52B}" srcOrd="1" destOrd="0" presId="urn:microsoft.com/office/officeart/2005/8/layout/hierarchy1"/>
    <dgm:cxn modelId="{B19734AE-D184-4072-AB8A-326E18627779}" type="presParOf" srcId="{00BE34B0-5DC9-4DE9-8608-B0C99BA6B52B}" destId="{63B60BA3-6B8E-4459-BEB9-F5C72E7DB936}" srcOrd="0" destOrd="0" presId="urn:microsoft.com/office/officeart/2005/8/layout/hierarchy1"/>
    <dgm:cxn modelId="{60B0A67C-E4FB-4CB6-8C5A-CBA25C0A080E}" type="presParOf" srcId="{63B60BA3-6B8E-4459-BEB9-F5C72E7DB936}" destId="{89E2BFCC-5E77-4795-AC09-65BFFEE3E90E}" srcOrd="0" destOrd="0" presId="urn:microsoft.com/office/officeart/2005/8/layout/hierarchy1"/>
    <dgm:cxn modelId="{BCC13694-568B-406B-9F7E-2B99F8732CF4}" type="presParOf" srcId="{63B60BA3-6B8E-4459-BEB9-F5C72E7DB936}" destId="{90A1687A-0EFB-4BCD-A879-3A5D20AE61C4}" srcOrd="1" destOrd="0" presId="urn:microsoft.com/office/officeart/2005/8/layout/hierarchy1"/>
    <dgm:cxn modelId="{6E11A9F1-1794-4637-B773-74E1AF72B4F4}" type="presParOf" srcId="{00BE34B0-5DC9-4DE9-8608-B0C99BA6B52B}" destId="{5209B83E-C4F9-4DD0-B39E-C5250890E236}" srcOrd="1" destOrd="0" presId="urn:microsoft.com/office/officeart/2005/8/layout/hierarchy1"/>
    <dgm:cxn modelId="{2E014CE9-A456-4750-8F41-C30AEEBF81F5}" type="presParOf" srcId="{5209B83E-C4F9-4DD0-B39E-C5250890E236}" destId="{B9AB9CDD-5CA2-4CA0-A0E1-4FCDF95769D1}" srcOrd="0" destOrd="0" presId="urn:microsoft.com/office/officeart/2005/8/layout/hierarchy1"/>
    <dgm:cxn modelId="{145A14B3-5BEB-40D9-9B02-46EAE1E11CC0}" type="presParOf" srcId="{5209B83E-C4F9-4DD0-B39E-C5250890E236}" destId="{75A4D820-1268-4190-946F-D616C0675909}" srcOrd="1" destOrd="0" presId="urn:microsoft.com/office/officeart/2005/8/layout/hierarchy1"/>
    <dgm:cxn modelId="{173257A8-633B-4D8C-8329-9431C5343CED}" type="presParOf" srcId="{75A4D820-1268-4190-946F-D616C0675909}" destId="{4EF44633-DD6D-4BEC-A3F0-9676C41DA8DF}" srcOrd="0" destOrd="0" presId="urn:microsoft.com/office/officeart/2005/8/layout/hierarchy1"/>
    <dgm:cxn modelId="{9775E092-F499-4E3A-836A-2F1601258890}" type="presParOf" srcId="{4EF44633-DD6D-4BEC-A3F0-9676C41DA8DF}" destId="{7634AD1A-FFDF-4F63-AE52-C798438847B8}" srcOrd="0" destOrd="0" presId="urn:microsoft.com/office/officeart/2005/8/layout/hierarchy1"/>
    <dgm:cxn modelId="{D4E91F53-E0DB-4AE8-A460-9C82732E5915}" type="presParOf" srcId="{4EF44633-DD6D-4BEC-A3F0-9676C41DA8DF}" destId="{66FBF9A8-EC1B-4B6E-B458-DDEAF08121A7}" srcOrd="1" destOrd="0" presId="urn:microsoft.com/office/officeart/2005/8/layout/hierarchy1"/>
    <dgm:cxn modelId="{F3D38B2F-F22E-4A64-B2CA-BEE144C9942C}" type="presParOf" srcId="{75A4D820-1268-4190-946F-D616C0675909}" destId="{AAAA7AA7-1C87-42D0-8811-6AFA6DD34421}" srcOrd="1" destOrd="0" presId="urn:microsoft.com/office/officeart/2005/8/layout/hierarchy1"/>
    <dgm:cxn modelId="{9A7F6426-C185-49F7-B19A-171F20F8B783}" type="presParOf" srcId="{AAAA7AA7-1C87-42D0-8811-6AFA6DD34421}" destId="{42E278B9-C31D-4A13-BA3D-A3AB689BF3DE}" srcOrd="0" destOrd="0" presId="urn:microsoft.com/office/officeart/2005/8/layout/hierarchy1"/>
    <dgm:cxn modelId="{E834FB51-906D-4D2B-A769-A84AA609D638}" type="presParOf" srcId="{AAAA7AA7-1C87-42D0-8811-6AFA6DD34421}" destId="{B6519969-7196-45FC-8DA0-EAA5D42F2A6E}" srcOrd="1" destOrd="0" presId="urn:microsoft.com/office/officeart/2005/8/layout/hierarchy1"/>
    <dgm:cxn modelId="{54343C81-23D7-42E2-B1A3-46BB3E48CC9A}" type="presParOf" srcId="{B6519969-7196-45FC-8DA0-EAA5D42F2A6E}" destId="{5E2D3A97-B604-40A4-94BF-02AB86BCCC8E}" srcOrd="0" destOrd="0" presId="urn:microsoft.com/office/officeart/2005/8/layout/hierarchy1"/>
    <dgm:cxn modelId="{AF409738-AD90-411D-820B-F46737E4E50B}" type="presParOf" srcId="{5E2D3A97-B604-40A4-94BF-02AB86BCCC8E}" destId="{ABFD3E67-47EF-4BC9-9882-F06C40841555}" srcOrd="0" destOrd="0" presId="urn:microsoft.com/office/officeart/2005/8/layout/hierarchy1"/>
    <dgm:cxn modelId="{72747ACB-A1C5-447A-83C0-8DA9CC3BB905}" type="presParOf" srcId="{5E2D3A97-B604-40A4-94BF-02AB86BCCC8E}" destId="{65F6CD23-7CFA-4210-8901-7D99EB1F3EAE}" srcOrd="1" destOrd="0" presId="urn:microsoft.com/office/officeart/2005/8/layout/hierarchy1"/>
    <dgm:cxn modelId="{A8C8FEDA-00ED-49F5-B622-FB5398246A64}" type="presParOf" srcId="{B6519969-7196-45FC-8DA0-EAA5D42F2A6E}" destId="{B997EB0E-EB2E-4E24-AC35-871C7F5C1D3B}" srcOrd="1" destOrd="0" presId="urn:microsoft.com/office/officeart/2005/8/layout/hierarchy1"/>
    <dgm:cxn modelId="{235C00B0-D072-4C62-A644-2933A347E668}" type="presParOf" srcId="{B997EB0E-EB2E-4E24-AC35-871C7F5C1D3B}" destId="{91F0527E-83E8-4959-BA65-C9D743B0D302}" srcOrd="0" destOrd="0" presId="urn:microsoft.com/office/officeart/2005/8/layout/hierarchy1"/>
    <dgm:cxn modelId="{CEE2B628-C974-40D5-9AEA-BA61BEF5EE08}" type="presParOf" srcId="{B997EB0E-EB2E-4E24-AC35-871C7F5C1D3B}" destId="{374BDFCF-4501-4C15-835B-008621AF345B}" srcOrd="1" destOrd="0" presId="urn:microsoft.com/office/officeart/2005/8/layout/hierarchy1"/>
    <dgm:cxn modelId="{8CBD534C-13A0-4F91-B5B1-AD7072155286}" type="presParOf" srcId="{374BDFCF-4501-4C15-835B-008621AF345B}" destId="{5A7B7334-9295-4762-9FAE-C32E10AC47FA}" srcOrd="0" destOrd="0" presId="urn:microsoft.com/office/officeart/2005/8/layout/hierarchy1"/>
    <dgm:cxn modelId="{0F9D5F09-086D-47AC-BDA1-F900276E0468}" type="presParOf" srcId="{5A7B7334-9295-4762-9FAE-C32E10AC47FA}" destId="{DD42678B-4B3D-4F16-8E0C-6BB85FA8311D}" srcOrd="0" destOrd="0" presId="urn:microsoft.com/office/officeart/2005/8/layout/hierarchy1"/>
    <dgm:cxn modelId="{B616F72A-34C0-4B12-8FD8-D4AB20AD25EB}" type="presParOf" srcId="{5A7B7334-9295-4762-9FAE-C32E10AC47FA}" destId="{A9076370-2ADE-4623-B3B2-1F6592FF425C}" srcOrd="1" destOrd="0" presId="urn:microsoft.com/office/officeart/2005/8/layout/hierarchy1"/>
    <dgm:cxn modelId="{24D68B7A-675F-4D96-BC40-142B8341F345}" type="presParOf" srcId="{374BDFCF-4501-4C15-835B-008621AF345B}" destId="{AAD1AED1-A502-472D-A8AD-5A4F787A95B1}" srcOrd="1" destOrd="0" presId="urn:microsoft.com/office/officeart/2005/8/layout/hierarchy1"/>
    <dgm:cxn modelId="{13FDCC39-A200-4F10-B728-9338ECDC9C3E}" type="presParOf" srcId="{B997EB0E-EB2E-4E24-AC35-871C7F5C1D3B}" destId="{3F000FCD-96EE-4A71-82BA-34D2593EBB49}" srcOrd="2" destOrd="0" presId="urn:microsoft.com/office/officeart/2005/8/layout/hierarchy1"/>
    <dgm:cxn modelId="{B4EBB9DE-71D2-4E22-AE36-1F03E76B2F12}" type="presParOf" srcId="{B997EB0E-EB2E-4E24-AC35-871C7F5C1D3B}" destId="{3A10A0CA-7252-41D8-B02F-7EAD2B601B63}" srcOrd="3" destOrd="0" presId="urn:microsoft.com/office/officeart/2005/8/layout/hierarchy1"/>
    <dgm:cxn modelId="{B36C45EE-DEDC-453A-A956-CC0F03AE0FDF}" type="presParOf" srcId="{3A10A0CA-7252-41D8-B02F-7EAD2B601B63}" destId="{601E3457-E712-4049-B595-44DB33C397ED}" srcOrd="0" destOrd="0" presId="urn:microsoft.com/office/officeart/2005/8/layout/hierarchy1"/>
    <dgm:cxn modelId="{AE1EE098-0231-4313-A940-52AFD4BAADB8}" type="presParOf" srcId="{601E3457-E712-4049-B595-44DB33C397ED}" destId="{49A0E1C1-5FD3-468B-83CE-4EF9C3DB1099}" srcOrd="0" destOrd="0" presId="urn:microsoft.com/office/officeart/2005/8/layout/hierarchy1"/>
    <dgm:cxn modelId="{C3AEAE42-236D-4CB4-834A-7360A5CB871B}" type="presParOf" srcId="{601E3457-E712-4049-B595-44DB33C397ED}" destId="{B0D04FC9-277E-4F63-B1FA-FDFD22AA9520}" srcOrd="1" destOrd="0" presId="urn:microsoft.com/office/officeart/2005/8/layout/hierarchy1"/>
    <dgm:cxn modelId="{4BCDC682-BA6D-457E-959A-1C9D183A7C38}" type="presParOf" srcId="{3A10A0CA-7252-41D8-B02F-7EAD2B601B63}" destId="{10ECC56B-533D-4755-A1A6-086AB723EA2E}" srcOrd="1" destOrd="0" presId="urn:microsoft.com/office/officeart/2005/8/layout/hierarchy1"/>
    <dgm:cxn modelId="{4D1EB1C4-F7CF-457E-96C1-84D8B920BDD6}" type="presParOf" srcId="{5209B83E-C4F9-4DD0-B39E-C5250890E236}" destId="{B1E3F0E4-5ED8-4117-AA4C-D33D87456DBA}" srcOrd="2" destOrd="0" presId="urn:microsoft.com/office/officeart/2005/8/layout/hierarchy1"/>
    <dgm:cxn modelId="{9D0CF6E2-DAA3-49DB-9202-79C46666BA3F}" type="presParOf" srcId="{5209B83E-C4F9-4DD0-B39E-C5250890E236}" destId="{54A634DF-49DB-4DEF-9171-3E3BDF5D6F9F}" srcOrd="3" destOrd="0" presId="urn:microsoft.com/office/officeart/2005/8/layout/hierarchy1"/>
    <dgm:cxn modelId="{F31A5C14-C63B-4531-8AA3-1F24A2049CF0}" type="presParOf" srcId="{54A634DF-49DB-4DEF-9171-3E3BDF5D6F9F}" destId="{55D533F8-57B4-443C-B3FA-BF25A5D47348}" srcOrd="0" destOrd="0" presId="urn:microsoft.com/office/officeart/2005/8/layout/hierarchy1"/>
    <dgm:cxn modelId="{E2E8C686-3E75-40F7-8367-E7AA8BB02CD0}" type="presParOf" srcId="{55D533F8-57B4-443C-B3FA-BF25A5D47348}" destId="{63F7C47E-5C08-43CF-8DCC-E2B749B646F0}" srcOrd="0" destOrd="0" presId="urn:microsoft.com/office/officeart/2005/8/layout/hierarchy1"/>
    <dgm:cxn modelId="{7336198D-F956-4C58-B5CC-C514BFFC7651}" type="presParOf" srcId="{55D533F8-57B4-443C-B3FA-BF25A5D47348}" destId="{0C0FFB07-6649-4BCF-B0BE-72D30D521103}" srcOrd="1" destOrd="0" presId="urn:microsoft.com/office/officeart/2005/8/layout/hierarchy1"/>
    <dgm:cxn modelId="{DF7E799F-DEAF-4954-B322-01D737F02A2B}" type="presParOf" srcId="{54A634DF-49DB-4DEF-9171-3E3BDF5D6F9F}" destId="{827CFC44-3A26-41B8-B781-D2C10C1074EC}" srcOrd="1" destOrd="0" presId="urn:microsoft.com/office/officeart/2005/8/layout/hierarchy1"/>
    <dgm:cxn modelId="{2BCFD543-76BF-463D-8DE3-1E989F2534F6}" type="presParOf" srcId="{A78FF313-B835-44DB-B30E-17126FCEC6DF}" destId="{54CFE14C-A998-4FEE-AF8F-9D95CFEEC962}" srcOrd="2" destOrd="0" presId="urn:microsoft.com/office/officeart/2005/8/layout/hierarchy1"/>
    <dgm:cxn modelId="{0D205FC4-DE90-453A-A006-D9F3FD2012BC}" type="presParOf" srcId="{A78FF313-B835-44DB-B30E-17126FCEC6DF}" destId="{0F82BB31-19B6-4638-8B48-6707085E5E85}" srcOrd="3" destOrd="0" presId="urn:microsoft.com/office/officeart/2005/8/layout/hierarchy1"/>
    <dgm:cxn modelId="{68F89008-52C6-4FB1-B6C1-7319C42C74F4}" type="presParOf" srcId="{0F82BB31-19B6-4638-8B48-6707085E5E85}" destId="{4A878DAF-5F55-4F44-AA02-34F2F4E22F8E}" srcOrd="0" destOrd="0" presId="urn:microsoft.com/office/officeart/2005/8/layout/hierarchy1"/>
    <dgm:cxn modelId="{946F7D44-8437-45FD-8ED7-3634632B01EA}" type="presParOf" srcId="{4A878DAF-5F55-4F44-AA02-34F2F4E22F8E}" destId="{5F718F33-BAB2-4274-9DD3-E311A7ACD42C}" srcOrd="0" destOrd="0" presId="urn:microsoft.com/office/officeart/2005/8/layout/hierarchy1"/>
    <dgm:cxn modelId="{06B20F8A-6EC6-4649-8CCF-255E18C43FF4}" type="presParOf" srcId="{4A878DAF-5F55-4F44-AA02-34F2F4E22F8E}" destId="{DC88BF24-CC51-4907-AB93-D7658F1D458B}" srcOrd="1" destOrd="0" presId="urn:microsoft.com/office/officeart/2005/8/layout/hierarchy1"/>
    <dgm:cxn modelId="{D36D14D4-6503-4D1D-A850-399564068E65}" type="presParOf" srcId="{0F82BB31-19B6-4638-8B48-6707085E5E85}" destId="{591D9EB2-414C-4250-AECE-49805221C8EF}" srcOrd="1" destOrd="0" presId="urn:microsoft.com/office/officeart/2005/8/layout/hierarchy1"/>
    <dgm:cxn modelId="{C5AFA207-4D87-48B0-8831-B57CB600ABF3}" type="presParOf" srcId="{A78FF313-B835-44DB-B30E-17126FCEC6DF}" destId="{CE50A896-D2B6-4897-AD6D-6D0781E9953B}" srcOrd="4" destOrd="0" presId="urn:microsoft.com/office/officeart/2005/8/layout/hierarchy1"/>
    <dgm:cxn modelId="{8D51D845-6B02-4C0C-B2D1-8283978861A6}" type="presParOf" srcId="{A78FF313-B835-44DB-B30E-17126FCEC6DF}" destId="{31B1FA14-B778-43CB-AD43-FCB8B1761E40}" srcOrd="5" destOrd="0" presId="urn:microsoft.com/office/officeart/2005/8/layout/hierarchy1"/>
    <dgm:cxn modelId="{9B81DF6E-2791-4671-86FE-01BC11B80905}" type="presParOf" srcId="{31B1FA14-B778-43CB-AD43-FCB8B1761E40}" destId="{FC345B6C-6F6A-4D00-84AE-8650336687A0}" srcOrd="0" destOrd="0" presId="urn:microsoft.com/office/officeart/2005/8/layout/hierarchy1"/>
    <dgm:cxn modelId="{4EC347DD-F0CC-4D2F-8CAD-3512E6A31E10}" type="presParOf" srcId="{FC345B6C-6F6A-4D00-84AE-8650336687A0}" destId="{6D850A80-C65B-4328-A4C9-5099679CC55C}" srcOrd="0" destOrd="0" presId="urn:microsoft.com/office/officeart/2005/8/layout/hierarchy1"/>
    <dgm:cxn modelId="{4F1A02A5-FF19-4BDF-9CFC-3B0E72CF4210}" type="presParOf" srcId="{FC345B6C-6F6A-4D00-84AE-8650336687A0}" destId="{0C06BFAB-5CC8-41C0-A88C-4B5BC4C84A9D}" srcOrd="1" destOrd="0" presId="urn:microsoft.com/office/officeart/2005/8/layout/hierarchy1"/>
    <dgm:cxn modelId="{356328F2-6173-41C5-95A1-935ECD05074E}" type="presParOf" srcId="{31B1FA14-B778-43CB-AD43-FCB8B1761E40}" destId="{CB0952B8-73FB-430C-90EC-E79BA80F9B1B}" srcOrd="1" destOrd="0" presId="urn:microsoft.com/office/officeart/2005/8/layout/hierarchy1"/>
    <dgm:cxn modelId="{405CBED8-A556-4F1E-87E3-A76BF88B0F06}" type="presParOf" srcId="{A78FF313-B835-44DB-B30E-17126FCEC6DF}" destId="{C8F6BB50-C8D0-4D54-BE60-61CF7EB9526C}" srcOrd="6" destOrd="0" presId="urn:microsoft.com/office/officeart/2005/8/layout/hierarchy1"/>
    <dgm:cxn modelId="{7268B38B-19C0-4967-B69A-4F1EEA751C9B}" type="presParOf" srcId="{A78FF313-B835-44DB-B30E-17126FCEC6DF}" destId="{3DC0C69E-F87F-4BC0-8137-C570F44BF927}" srcOrd="7" destOrd="0" presId="urn:microsoft.com/office/officeart/2005/8/layout/hierarchy1"/>
    <dgm:cxn modelId="{1201C45C-1C48-4765-B3C4-9ECB444626D3}" type="presParOf" srcId="{3DC0C69E-F87F-4BC0-8137-C570F44BF927}" destId="{E855FF21-3B4A-4A76-9D46-6FDE73B12C6E}" srcOrd="0" destOrd="0" presId="urn:microsoft.com/office/officeart/2005/8/layout/hierarchy1"/>
    <dgm:cxn modelId="{0040F58E-FD87-404B-B4EC-7C3F9C225671}" type="presParOf" srcId="{E855FF21-3B4A-4A76-9D46-6FDE73B12C6E}" destId="{84DC407B-1BA2-458B-A131-901CBF61310F}" srcOrd="0" destOrd="0" presId="urn:microsoft.com/office/officeart/2005/8/layout/hierarchy1"/>
    <dgm:cxn modelId="{52A5A68C-5830-48AC-9E64-1D16B6207BB1}" type="presParOf" srcId="{E855FF21-3B4A-4A76-9D46-6FDE73B12C6E}" destId="{F29D3048-B5AF-4785-B36A-2F5FE04A0657}" srcOrd="1" destOrd="0" presId="urn:microsoft.com/office/officeart/2005/8/layout/hierarchy1"/>
    <dgm:cxn modelId="{C6A14544-CEDC-4BF5-A6D5-0A5403ADDECD}" type="presParOf" srcId="{3DC0C69E-F87F-4BC0-8137-C570F44BF927}" destId="{E375624C-0B65-491F-88A6-A6FFDCD45B21}" srcOrd="1" destOrd="0" presId="urn:microsoft.com/office/officeart/2005/8/layout/hierarchy1"/>
    <dgm:cxn modelId="{3AAEBDE3-4823-47B8-8809-DA4148B39B2F}" type="presParOf" srcId="{A78FF313-B835-44DB-B30E-17126FCEC6DF}" destId="{BE276AC2-BB72-42E2-B1AF-F69B2932BC85}" srcOrd="8" destOrd="0" presId="urn:microsoft.com/office/officeart/2005/8/layout/hierarchy1"/>
    <dgm:cxn modelId="{1F64CD4E-4597-4FF4-8EA2-3656B4ACF076}" type="presParOf" srcId="{A78FF313-B835-44DB-B30E-17126FCEC6DF}" destId="{8AD7E213-8302-4AF7-8B70-50E0E774BCE2}" srcOrd="9" destOrd="0" presId="urn:microsoft.com/office/officeart/2005/8/layout/hierarchy1"/>
    <dgm:cxn modelId="{C6B7DFFC-1F66-4D85-BB88-D68AA5BDF4D6}" type="presParOf" srcId="{8AD7E213-8302-4AF7-8B70-50E0E774BCE2}" destId="{D62FFC08-1363-432B-B73B-4B4BE55549B4}" srcOrd="0" destOrd="0" presId="urn:microsoft.com/office/officeart/2005/8/layout/hierarchy1"/>
    <dgm:cxn modelId="{EA364884-F8F0-410A-AE43-6FCE2EB47B11}" type="presParOf" srcId="{D62FFC08-1363-432B-B73B-4B4BE55549B4}" destId="{C4E049D2-B3CF-4BEC-866B-FB4EF815DDA4}" srcOrd="0" destOrd="0" presId="urn:microsoft.com/office/officeart/2005/8/layout/hierarchy1"/>
    <dgm:cxn modelId="{AEA10BEB-4F51-4825-B834-5BA3F74DFD28}" type="presParOf" srcId="{D62FFC08-1363-432B-B73B-4B4BE55549B4}" destId="{042AAFD9-92BD-45A0-BDDD-DD079DB47352}" srcOrd="1" destOrd="0" presId="urn:microsoft.com/office/officeart/2005/8/layout/hierarchy1"/>
    <dgm:cxn modelId="{D0B9EC33-79BE-4583-9B63-EC80B5189AB8}" type="presParOf" srcId="{8AD7E213-8302-4AF7-8B70-50E0E774BCE2}" destId="{708B82C6-1D3D-4347-AAC7-2345403B23E8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BA8BD00-313D-4C4D-8D66-4CF523C3CE8E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AE82C1BE-76FC-41AF-9FB2-AC8BBD9AE6AA}">
      <dgm:prSet phldrT="[Text]"/>
      <dgm:spPr>
        <a:solidFill>
          <a:schemeClr val="bg1">
            <a:lumMod val="95000"/>
            <a:lumOff val="5000"/>
            <a:alpha val="90000"/>
          </a:schemeClr>
        </a:solidFill>
      </dgm:spPr>
      <dgm:t>
        <a:bodyPr/>
        <a:lstStyle/>
        <a:p>
          <a:endParaRPr lang="cs-CZ" dirty="0"/>
        </a:p>
      </dgm:t>
    </dgm:pt>
    <dgm:pt modelId="{C4BAD834-04AA-4893-9123-77C534B08906}" type="parTrans" cxnId="{29E49F07-4E41-4596-9D4B-2740B97546A1}">
      <dgm:prSet/>
      <dgm:spPr/>
      <dgm:t>
        <a:bodyPr/>
        <a:lstStyle/>
        <a:p>
          <a:endParaRPr lang="cs-CZ"/>
        </a:p>
      </dgm:t>
    </dgm:pt>
    <dgm:pt modelId="{71CCE788-312D-429B-9410-053DBBC89CD7}" type="sibTrans" cxnId="{29E49F07-4E41-4596-9D4B-2740B97546A1}">
      <dgm:prSet/>
      <dgm:spPr/>
      <dgm:t>
        <a:bodyPr/>
        <a:lstStyle/>
        <a:p>
          <a:endParaRPr lang="cs-CZ"/>
        </a:p>
      </dgm:t>
    </dgm:pt>
    <dgm:pt modelId="{2E8F57B5-4938-4E5D-87AB-DA4CA20A9E88}">
      <dgm:prSet phldrT="[Text]"/>
      <dgm:spPr>
        <a:solidFill>
          <a:schemeClr val="bg1">
            <a:lumMod val="95000"/>
            <a:lumOff val="5000"/>
            <a:alpha val="90000"/>
          </a:schemeClr>
        </a:solidFill>
      </dgm:spPr>
      <dgm:t>
        <a:bodyPr/>
        <a:lstStyle/>
        <a:p>
          <a:endParaRPr lang="cs-CZ" dirty="0"/>
        </a:p>
      </dgm:t>
    </dgm:pt>
    <dgm:pt modelId="{A958BF85-D4A4-4E3F-B4C6-94AE6C0356D3}" type="parTrans" cxnId="{DDB5B24A-A5D5-4230-BCF9-D9B57FABDFBE}">
      <dgm:prSet/>
      <dgm:spPr/>
      <dgm:t>
        <a:bodyPr/>
        <a:lstStyle/>
        <a:p>
          <a:endParaRPr lang="cs-CZ"/>
        </a:p>
      </dgm:t>
    </dgm:pt>
    <dgm:pt modelId="{EDE863B3-F8F6-4AB4-AE18-F71E3351447A}" type="sibTrans" cxnId="{DDB5B24A-A5D5-4230-BCF9-D9B57FABDFBE}">
      <dgm:prSet/>
      <dgm:spPr/>
      <dgm:t>
        <a:bodyPr/>
        <a:lstStyle/>
        <a:p>
          <a:endParaRPr lang="cs-CZ"/>
        </a:p>
      </dgm:t>
    </dgm:pt>
    <dgm:pt modelId="{66F84EE9-3F0C-4C01-BD16-3039A83D1AD6}">
      <dgm:prSet phldrT="[Text]"/>
      <dgm:spPr>
        <a:solidFill>
          <a:schemeClr val="bg1">
            <a:lumMod val="95000"/>
            <a:lumOff val="5000"/>
            <a:alpha val="90000"/>
          </a:schemeClr>
        </a:solidFill>
      </dgm:spPr>
      <dgm:t>
        <a:bodyPr/>
        <a:lstStyle/>
        <a:p>
          <a:endParaRPr lang="cs-CZ" dirty="0"/>
        </a:p>
      </dgm:t>
    </dgm:pt>
    <dgm:pt modelId="{B0BACB52-7FE1-4E75-BD08-69082115927F}" type="parTrans" cxnId="{645DB0B2-E196-4246-8E19-34EC011ABCE2}">
      <dgm:prSet/>
      <dgm:spPr/>
      <dgm:t>
        <a:bodyPr/>
        <a:lstStyle/>
        <a:p>
          <a:endParaRPr lang="cs-CZ"/>
        </a:p>
      </dgm:t>
    </dgm:pt>
    <dgm:pt modelId="{0EF947E8-3109-4003-AE8B-08CF1B29D398}" type="sibTrans" cxnId="{645DB0B2-E196-4246-8E19-34EC011ABCE2}">
      <dgm:prSet/>
      <dgm:spPr/>
      <dgm:t>
        <a:bodyPr/>
        <a:lstStyle/>
        <a:p>
          <a:endParaRPr lang="cs-CZ"/>
        </a:p>
      </dgm:t>
    </dgm:pt>
    <dgm:pt modelId="{FB4C043E-F298-4453-9985-5AEAE4F338B3}">
      <dgm:prSet phldrT="[Text]"/>
      <dgm:spPr>
        <a:solidFill>
          <a:schemeClr val="bg1">
            <a:lumMod val="95000"/>
            <a:lumOff val="5000"/>
            <a:alpha val="90000"/>
          </a:schemeClr>
        </a:solidFill>
      </dgm:spPr>
      <dgm:t>
        <a:bodyPr/>
        <a:lstStyle/>
        <a:p>
          <a:endParaRPr lang="cs-CZ" dirty="0"/>
        </a:p>
      </dgm:t>
    </dgm:pt>
    <dgm:pt modelId="{3F247C7C-4B87-4851-821B-F20A10F05495}" type="parTrans" cxnId="{A5CFDF24-7037-4194-B10E-7A3D97CE9061}">
      <dgm:prSet/>
      <dgm:spPr/>
      <dgm:t>
        <a:bodyPr/>
        <a:lstStyle/>
        <a:p>
          <a:endParaRPr lang="cs-CZ"/>
        </a:p>
      </dgm:t>
    </dgm:pt>
    <dgm:pt modelId="{14B059EC-875B-4023-BF72-9F760347B0FC}" type="sibTrans" cxnId="{A5CFDF24-7037-4194-B10E-7A3D97CE9061}">
      <dgm:prSet/>
      <dgm:spPr/>
      <dgm:t>
        <a:bodyPr/>
        <a:lstStyle/>
        <a:p>
          <a:endParaRPr lang="cs-CZ"/>
        </a:p>
      </dgm:t>
    </dgm:pt>
    <dgm:pt modelId="{AEE4C824-0A5B-47C9-ABB9-E2E8105A3060}">
      <dgm:prSet phldrT="[Text]"/>
      <dgm:spPr>
        <a:solidFill>
          <a:schemeClr val="bg1">
            <a:lumMod val="95000"/>
            <a:lumOff val="5000"/>
            <a:alpha val="90000"/>
          </a:schemeClr>
        </a:solidFill>
      </dgm:spPr>
      <dgm:t>
        <a:bodyPr/>
        <a:lstStyle/>
        <a:p>
          <a:r>
            <a:rPr lang="cs-CZ" i="1" dirty="0" smtClean="0">
              <a:solidFill>
                <a:schemeClr val="tx1"/>
              </a:solidFill>
            </a:rPr>
            <a:t>Ota Olomoucký</a:t>
          </a:r>
          <a:endParaRPr lang="cs-CZ" i="1" dirty="0">
            <a:solidFill>
              <a:schemeClr val="tx1"/>
            </a:solidFill>
          </a:endParaRPr>
        </a:p>
      </dgm:t>
    </dgm:pt>
    <dgm:pt modelId="{D3B48A9F-4AA2-4BA8-B326-08A88B34EB00}" type="parTrans" cxnId="{5D575CE6-0559-4892-9DA0-CF40228CA249}">
      <dgm:prSet/>
      <dgm:spPr/>
      <dgm:t>
        <a:bodyPr/>
        <a:lstStyle/>
        <a:p>
          <a:endParaRPr lang="cs-CZ"/>
        </a:p>
      </dgm:t>
    </dgm:pt>
    <dgm:pt modelId="{7708B966-6E9E-477E-9FDA-B18082C77CCC}" type="sibTrans" cxnId="{5D575CE6-0559-4892-9DA0-CF40228CA249}">
      <dgm:prSet/>
      <dgm:spPr/>
      <dgm:t>
        <a:bodyPr/>
        <a:lstStyle/>
        <a:p>
          <a:endParaRPr lang="cs-CZ"/>
        </a:p>
      </dgm:t>
    </dgm:pt>
    <dgm:pt modelId="{B9E29899-80C2-403E-AB8F-626678E27516}">
      <dgm:prSet/>
      <dgm:spPr>
        <a:solidFill>
          <a:schemeClr val="bg1">
            <a:lumMod val="95000"/>
            <a:lumOff val="5000"/>
            <a:alpha val="90000"/>
          </a:schemeClr>
        </a:solidFill>
      </dgm:spPr>
      <dgm:t>
        <a:bodyPr/>
        <a:lstStyle/>
        <a:p>
          <a:r>
            <a:rPr lang="cs-CZ" i="1" dirty="0" smtClean="0">
              <a:solidFill>
                <a:schemeClr val="tx1"/>
              </a:solidFill>
            </a:rPr>
            <a:t>Konrád Brněnský</a:t>
          </a:r>
          <a:endParaRPr lang="cs-CZ" i="1" dirty="0">
            <a:solidFill>
              <a:schemeClr val="tx1"/>
            </a:solidFill>
          </a:endParaRPr>
        </a:p>
      </dgm:t>
    </dgm:pt>
    <dgm:pt modelId="{9852DB4A-9CA7-4746-B814-5FE36EE9F906}" type="parTrans" cxnId="{9857EECA-4E27-4D79-85A1-13BF3B244854}">
      <dgm:prSet/>
      <dgm:spPr/>
      <dgm:t>
        <a:bodyPr/>
        <a:lstStyle/>
        <a:p>
          <a:endParaRPr lang="cs-CZ"/>
        </a:p>
      </dgm:t>
    </dgm:pt>
    <dgm:pt modelId="{6E2A0D1D-C90F-4F9E-8ED9-1711B83B1D7E}" type="sibTrans" cxnId="{9857EECA-4E27-4D79-85A1-13BF3B244854}">
      <dgm:prSet/>
      <dgm:spPr/>
      <dgm:t>
        <a:bodyPr/>
        <a:lstStyle/>
        <a:p>
          <a:endParaRPr lang="cs-CZ"/>
        </a:p>
      </dgm:t>
    </dgm:pt>
    <dgm:pt modelId="{A4EBCFC0-D3AC-4F6C-B6B6-E42671B5FA20}">
      <dgm:prSet/>
      <dgm:spPr>
        <a:solidFill>
          <a:schemeClr val="bg1">
            <a:lumMod val="95000"/>
            <a:lumOff val="5000"/>
            <a:alpha val="90000"/>
          </a:schemeClr>
        </a:solidFill>
      </dgm:spPr>
      <dgm:t>
        <a:bodyPr/>
        <a:lstStyle/>
        <a:p>
          <a:r>
            <a:rPr lang="cs-CZ" dirty="0" smtClean="0">
              <a:solidFill>
                <a:schemeClr val="tx1"/>
              </a:solidFill>
            </a:rPr>
            <a:t>Soběslav I.</a:t>
          </a:r>
          <a:endParaRPr lang="cs-CZ" dirty="0">
            <a:solidFill>
              <a:schemeClr val="tx1"/>
            </a:solidFill>
          </a:endParaRPr>
        </a:p>
      </dgm:t>
    </dgm:pt>
    <dgm:pt modelId="{45440A1F-C6AC-429E-AF09-33C521683B9B}" type="parTrans" cxnId="{53C2B266-2FDA-48A6-B03B-9DFABE54DCCC}">
      <dgm:prSet/>
      <dgm:spPr/>
      <dgm:t>
        <a:bodyPr/>
        <a:lstStyle/>
        <a:p>
          <a:endParaRPr lang="cs-CZ"/>
        </a:p>
      </dgm:t>
    </dgm:pt>
    <dgm:pt modelId="{F27381BF-0441-41BB-A9A5-C1435354A87F}" type="sibTrans" cxnId="{53C2B266-2FDA-48A6-B03B-9DFABE54DCCC}">
      <dgm:prSet/>
      <dgm:spPr/>
      <dgm:t>
        <a:bodyPr/>
        <a:lstStyle/>
        <a:p>
          <a:endParaRPr lang="cs-CZ"/>
        </a:p>
      </dgm:t>
    </dgm:pt>
    <dgm:pt modelId="{7000BAF8-A18B-49C7-A1A2-33E5E9CFD019}">
      <dgm:prSet/>
      <dgm:spPr>
        <a:solidFill>
          <a:schemeClr val="bg1">
            <a:lumMod val="95000"/>
            <a:lumOff val="5000"/>
            <a:alpha val="90000"/>
          </a:schemeClr>
        </a:solidFill>
      </dgm:spPr>
      <dgm:t>
        <a:bodyPr/>
        <a:lstStyle/>
        <a:p>
          <a:endParaRPr lang="cs-CZ" dirty="0"/>
        </a:p>
      </dgm:t>
    </dgm:pt>
    <dgm:pt modelId="{84783BA4-DEA2-43F5-98AF-BBECE1411EE5}" type="parTrans" cxnId="{EEC671EA-1CCA-4790-847F-1953E3201E42}">
      <dgm:prSet/>
      <dgm:spPr/>
      <dgm:t>
        <a:bodyPr/>
        <a:lstStyle/>
        <a:p>
          <a:endParaRPr lang="cs-CZ"/>
        </a:p>
      </dgm:t>
    </dgm:pt>
    <dgm:pt modelId="{F15F620A-1DE1-429C-8C46-946AB63FBCC8}" type="sibTrans" cxnId="{EEC671EA-1CCA-4790-847F-1953E3201E42}">
      <dgm:prSet/>
      <dgm:spPr/>
      <dgm:t>
        <a:bodyPr/>
        <a:lstStyle/>
        <a:p>
          <a:endParaRPr lang="cs-CZ"/>
        </a:p>
      </dgm:t>
    </dgm:pt>
    <dgm:pt modelId="{877AB177-13CA-4768-AC1C-9562BA5DCDC1}">
      <dgm:prSet/>
      <dgm:spPr>
        <a:solidFill>
          <a:schemeClr val="bg1">
            <a:lumMod val="95000"/>
            <a:lumOff val="5000"/>
            <a:alpha val="90000"/>
          </a:schemeClr>
        </a:solidFill>
      </dgm:spPr>
      <dgm:t>
        <a:bodyPr/>
        <a:lstStyle/>
        <a:p>
          <a:r>
            <a:rPr lang="cs-CZ" dirty="0" smtClean="0">
              <a:solidFill>
                <a:schemeClr val="tx1"/>
              </a:solidFill>
            </a:rPr>
            <a:t>Bedřich</a:t>
          </a:r>
          <a:endParaRPr lang="cs-CZ" dirty="0">
            <a:solidFill>
              <a:schemeClr val="tx1"/>
            </a:solidFill>
          </a:endParaRPr>
        </a:p>
      </dgm:t>
    </dgm:pt>
    <dgm:pt modelId="{E889F008-12F8-4716-885D-F3B5AE2578F4}" type="parTrans" cxnId="{BDEC9698-6CAD-4EDA-B02D-176CD7C18908}">
      <dgm:prSet/>
      <dgm:spPr/>
      <dgm:t>
        <a:bodyPr/>
        <a:lstStyle/>
        <a:p>
          <a:endParaRPr lang="cs-CZ"/>
        </a:p>
      </dgm:t>
    </dgm:pt>
    <dgm:pt modelId="{0E8BDA2C-1063-41E8-A6F2-E28BD91492DB}" type="sibTrans" cxnId="{BDEC9698-6CAD-4EDA-B02D-176CD7C18908}">
      <dgm:prSet/>
      <dgm:spPr/>
      <dgm:t>
        <a:bodyPr/>
        <a:lstStyle/>
        <a:p>
          <a:endParaRPr lang="cs-CZ"/>
        </a:p>
      </dgm:t>
    </dgm:pt>
    <dgm:pt modelId="{B6907820-DFFD-4968-AB79-A1A64605054B}">
      <dgm:prSet/>
      <dgm:spPr>
        <a:solidFill>
          <a:schemeClr val="bg1">
            <a:lumMod val="95000"/>
            <a:lumOff val="5000"/>
            <a:alpha val="90000"/>
          </a:schemeClr>
        </a:solidFill>
      </dgm:spPr>
      <dgm:t>
        <a:bodyPr/>
        <a:lstStyle/>
        <a:p>
          <a:r>
            <a:rPr lang="cs-CZ" dirty="0" smtClean="0"/>
            <a:t>.</a:t>
          </a:r>
          <a:endParaRPr lang="cs-CZ" dirty="0"/>
        </a:p>
      </dgm:t>
    </dgm:pt>
    <dgm:pt modelId="{1DE47366-8BD0-4DA1-B547-EE7D146C5DF8}" type="parTrans" cxnId="{DF6489D3-6AFF-464D-862A-6EF42693AB70}">
      <dgm:prSet/>
      <dgm:spPr/>
      <dgm:t>
        <a:bodyPr/>
        <a:lstStyle/>
        <a:p>
          <a:endParaRPr lang="cs-CZ"/>
        </a:p>
      </dgm:t>
    </dgm:pt>
    <dgm:pt modelId="{E5E9728A-59B9-4F8C-868E-97B8DB436211}" type="sibTrans" cxnId="{DF6489D3-6AFF-464D-862A-6EF42693AB70}">
      <dgm:prSet/>
      <dgm:spPr/>
      <dgm:t>
        <a:bodyPr/>
        <a:lstStyle/>
        <a:p>
          <a:endParaRPr lang="cs-CZ"/>
        </a:p>
      </dgm:t>
    </dgm:pt>
    <dgm:pt modelId="{DDC4FDBC-6957-4018-B0BD-B04E2F316312}">
      <dgm:prSet/>
      <dgm:spPr>
        <a:solidFill>
          <a:schemeClr val="bg1">
            <a:lumMod val="95000"/>
            <a:lumOff val="5000"/>
            <a:alpha val="90000"/>
          </a:schemeClr>
        </a:solidFill>
      </dgm:spPr>
      <dgm:t>
        <a:bodyPr/>
        <a:lstStyle/>
        <a:p>
          <a:r>
            <a:rPr lang="cs-CZ" i="1" dirty="0" smtClean="0">
              <a:solidFill>
                <a:schemeClr val="tx1"/>
              </a:solidFill>
            </a:rPr>
            <a:t>Jaromír</a:t>
          </a:r>
          <a:endParaRPr lang="cs-CZ" i="1" dirty="0">
            <a:solidFill>
              <a:schemeClr val="tx1"/>
            </a:solidFill>
          </a:endParaRPr>
        </a:p>
      </dgm:t>
    </dgm:pt>
    <dgm:pt modelId="{7B5E54D7-B1F0-418A-A364-6AC3E39F6EB1}" type="parTrans" cxnId="{2A3DE159-C42B-4C79-9489-6DC4747F9371}">
      <dgm:prSet/>
      <dgm:spPr/>
      <dgm:t>
        <a:bodyPr/>
        <a:lstStyle/>
        <a:p>
          <a:endParaRPr lang="cs-CZ"/>
        </a:p>
      </dgm:t>
    </dgm:pt>
    <dgm:pt modelId="{58CA0590-0E23-45D7-94BF-4E6F20577A21}" type="sibTrans" cxnId="{2A3DE159-C42B-4C79-9489-6DC4747F9371}">
      <dgm:prSet/>
      <dgm:spPr/>
      <dgm:t>
        <a:bodyPr/>
        <a:lstStyle/>
        <a:p>
          <a:endParaRPr lang="cs-CZ"/>
        </a:p>
      </dgm:t>
    </dgm:pt>
    <dgm:pt modelId="{4987B6C9-27BA-4C90-8FCA-9C4D9A4F7C2E}">
      <dgm:prSet/>
      <dgm:spPr>
        <a:solidFill>
          <a:schemeClr val="bg1">
            <a:lumMod val="95000"/>
            <a:lumOff val="5000"/>
            <a:alpha val="90000"/>
          </a:schemeClr>
        </a:solidFill>
      </dgm:spPr>
      <dgm:t>
        <a:bodyPr/>
        <a:lstStyle/>
        <a:p>
          <a:r>
            <a:rPr lang="cs-CZ" i="1" dirty="0" err="1" smtClean="0">
              <a:solidFill>
                <a:schemeClr val="tx1"/>
              </a:solidFill>
            </a:rPr>
            <a:t>Spytihněv</a:t>
          </a:r>
          <a:r>
            <a:rPr lang="cs-CZ" i="1" dirty="0" smtClean="0">
              <a:solidFill>
                <a:schemeClr val="tx1"/>
              </a:solidFill>
            </a:rPr>
            <a:t> II</a:t>
          </a:r>
          <a:r>
            <a:rPr lang="cs-CZ" i="1" dirty="0" smtClean="0"/>
            <a:t>.</a:t>
          </a:r>
          <a:endParaRPr lang="cs-CZ" i="1" dirty="0"/>
        </a:p>
      </dgm:t>
    </dgm:pt>
    <dgm:pt modelId="{8F9B7BFA-A51A-457C-B96D-7928E96F76A3}" type="parTrans" cxnId="{365BD895-85EF-4A4B-B76A-E0EF08059DB3}">
      <dgm:prSet/>
      <dgm:spPr/>
      <dgm:t>
        <a:bodyPr/>
        <a:lstStyle/>
        <a:p>
          <a:endParaRPr lang="cs-CZ"/>
        </a:p>
      </dgm:t>
    </dgm:pt>
    <dgm:pt modelId="{9B86C94D-B35C-44BB-8613-1269A1A1E970}" type="sibTrans" cxnId="{365BD895-85EF-4A4B-B76A-E0EF08059DB3}">
      <dgm:prSet/>
      <dgm:spPr/>
      <dgm:t>
        <a:bodyPr/>
        <a:lstStyle/>
        <a:p>
          <a:endParaRPr lang="cs-CZ"/>
        </a:p>
      </dgm:t>
    </dgm:pt>
    <dgm:pt modelId="{F2FBD4B3-767D-48B9-AE06-21DA87FFDDEB}" type="pres">
      <dgm:prSet presAssocID="{3BA8BD00-313D-4C4D-8D66-4CF523C3CE8E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873DA1F1-94A8-44CC-87CA-22E61B31CD41}" type="pres">
      <dgm:prSet presAssocID="{AE82C1BE-76FC-41AF-9FB2-AC8BBD9AE6AA}" presName="hierRoot1" presStyleCnt="0"/>
      <dgm:spPr/>
    </dgm:pt>
    <dgm:pt modelId="{78020855-11EE-4B46-B49C-908BFBDB3D27}" type="pres">
      <dgm:prSet presAssocID="{AE82C1BE-76FC-41AF-9FB2-AC8BBD9AE6AA}" presName="composite" presStyleCnt="0"/>
      <dgm:spPr/>
    </dgm:pt>
    <dgm:pt modelId="{AA99BA4E-80D5-41E3-9DEB-97F8FC5E27A2}" type="pres">
      <dgm:prSet presAssocID="{AE82C1BE-76FC-41AF-9FB2-AC8BBD9AE6AA}" presName="background" presStyleLbl="node0" presStyleIdx="0" presStyleCnt="1"/>
      <dgm:spPr>
        <a:ln>
          <a:solidFill>
            <a:srgbClr val="FFC000"/>
          </a:solidFill>
        </a:ln>
      </dgm:spPr>
      <dgm:t>
        <a:bodyPr/>
        <a:lstStyle/>
        <a:p>
          <a:endParaRPr lang="cs-CZ"/>
        </a:p>
      </dgm:t>
    </dgm:pt>
    <dgm:pt modelId="{1453E1D1-4DD5-442C-87D4-D920F9CC8417}" type="pres">
      <dgm:prSet presAssocID="{AE82C1BE-76FC-41AF-9FB2-AC8BBD9AE6AA}" presName="text" presStyleLbl="fgAcc0" presStyleIdx="0" presStyleCnt="1" custScaleX="222258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18135F29-FF00-44F0-B98C-E0A0D34E1D73}" type="pres">
      <dgm:prSet presAssocID="{AE82C1BE-76FC-41AF-9FB2-AC8BBD9AE6AA}" presName="hierChild2" presStyleCnt="0"/>
      <dgm:spPr/>
    </dgm:pt>
    <dgm:pt modelId="{46DA57EB-FE3B-44B3-A2B1-7D4761A3DC09}" type="pres">
      <dgm:prSet presAssocID="{A958BF85-D4A4-4E3F-B4C6-94AE6C0356D3}" presName="Name10" presStyleLbl="parChTrans1D2" presStyleIdx="0" presStyleCnt="1"/>
      <dgm:spPr/>
      <dgm:t>
        <a:bodyPr/>
        <a:lstStyle/>
        <a:p>
          <a:endParaRPr lang="cs-CZ"/>
        </a:p>
      </dgm:t>
    </dgm:pt>
    <dgm:pt modelId="{59AB51C8-A0F5-45A0-82E9-10D2EE5DBC97}" type="pres">
      <dgm:prSet presAssocID="{2E8F57B5-4938-4E5D-87AB-DA4CA20A9E88}" presName="hierRoot2" presStyleCnt="0"/>
      <dgm:spPr/>
    </dgm:pt>
    <dgm:pt modelId="{51E2125C-C739-4402-8A50-1BF3360A34E8}" type="pres">
      <dgm:prSet presAssocID="{2E8F57B5-4938-4E5D-87AB-DA4CA20A9E88}" presName="composite2" presStyleCnt="0"/>
      <dgm:spPr/>
    </dgm:pt>
    <dgm:pt modelId="{F655615B-DD78-4598-9303-E7C7AFC5AF7D}" type="pres">
      <dgm:prSet presAssocID="{2E8F57B5-4938-4E5D-87AB-DA4CA20A9E88}" presName="background2" presStyleLbl="node2" presStyleIdx="0" presStyleCnt="1"/>
      <dgm:spPr/>
    </dgm:pt>
    <dgm:pt modelId="{6FDACF6C-7BD9-42A4-BAD2-187A3F99EA26}" type="pres">
      <dgm:prSet presAssocID="{2E8F57B5-4938-4E5D-87AB-DA4CA20A9E88}" presName="text2" presStyleLbl="fgAcc2" presStyleIdx="0" presStyleCnt="1" custScaleX="223090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A78FF313-B835-44DB-B30E-17126FCEC6DF}" type="pres">
      <dgm:prSet presAssocID="{2E8F57B5-4938-4E5D-87AB-DA4CA20A9E88}" presName="hierChild3" presStyleCnt="0"/>
      <dgm:spPr/>
    </dgm:pt>
    <dgm:pt modelId="{28CCE768-C2C1-4465-8D65-7727EE3CAF49}" type="pres">
      <dgm:prSet presAssocID="{B0BACB52-7FE1-4E75-BD08-69082115927F}" presName="Name17" presStyleLbl="parChTrans1D3" presStyleIdx="0" presStyleCnt="5"/>
      <dgm:spPr/>
      <dgm:t>
        <a:bodyPr/>
        <a:lstStyle/>
        <a:p>
          <a:endParaRPr lang="cs-CZ"/>
        </a:p>
      </dgm:t>
    </dgm:pt>
    <dgm:pt modelId="{00BE34B0-5DC9-4DE9-8608-B0C99BA6B52B}" type="pres">
      <dgm:prSet presAssocID="{66F84EE9-3F0C-4C01-BD16-3039A83D1AD6}" presName="hierRoot3" presStyleCnt="0"/>
      <dgm:spPr/>
    </dgm:pt>
    <dgm:pt modelId="{63B60BA3-6B8E-4459-BEB9-F5C72E7DB936}" type="pres">
      <dgm:prSet presAssocID="{66F84EE9-3F0C-4C01-BD16-3039A83D1AD6}" presName="composite3" presStyleCnt="0"/>
      <dgm:spPr/>
    </dgm:pt>
    <dgm:pt modelId="{89E2BFCC-5E77-4795-AC09-65BFFEE3E90E}" type="pres">
      <dgm:prSet presAssocID="{66F84EE9-3F0C-4C01-BD16-3039A83D1AD6}" presName="background3" presStyleLbl="node3" presStyleIdx="0" presStyleCnt="5"/>
      <dgm:spPr/>
    </dgm:pt>
    <dgm:pt modelId="{90A1687A-0EFB-4BCD-A879-3A5D20AE61C4}" type="pres">
      <dgm:prSet presAssocID="{66F84EE9-3F0C-4C01-BD16-3039A83D1AD6}" presName="text3" presStyleLbl="fgAcc3" presStyleIdx="0" presStyleCnt="5" custScaleX="136304" custScaleY="117595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5209B83E-C4F9-4DD0-B39E-C5250890E236}" type="pres">
      <dgm:prSet presAssocID="{66F84EE9-3F0C-4C01-BD16-3039A83D1AD6}" presName="hierChild4" presStyleCnt="0"/>
      <dgm:spPr/>
    </dgm:pt>
    <dgm:pt modelId="{B9AB9CDD-5CA2-4CA0-A0E1-4FCDF95769D1}" type="pres">
      <dgm:prSet presAssocID="{3F247C7C-4B87-4851-821B-F20A10F05495}" presName="Name23" presStyleLbl="parChTrans1D4" presStyleIdx="0" presStyleCnt="5"/>
      <dgm:spPr/>
      <dgm:t>
        <a:bodyPr/>
        <a:lstStyle/>
        <a:p>
          <a:endParaRPr lang="cs-CZ"/>
        </a:p>
      </dgm:t>
    </dgm:pt>
    <dgm:pt modelId="{75A4D820-1268-4190-946F-D616C0675909}" type="pres">
      <dgm:prSet presAssocID="{FB4C043E-F298-4453-9985-5AEAE4F338B3}" presName="hierRoot4" presStyleCnt="0"/>
      <dgm:spPr/>
    </dgm:pt>
    <dgm:pt modelId="{4EF44633-DD6D-4BEC-A3F0-9676C41DA8DF}" type="pres">
      <dgm:prSet presAssocID="{FB4C043E-F298-4453-9985-5AEAE4F338B3}" presName="composite4" presStyleCnt="0"/>
      <dgm:spPr/>
    </dgm:pt>
    <dgm:pt modelId="{7634AD1A-FFDF-4F63-AE52-C798438847B8}" type="pres">
      <dgm:prSet presAssocID="{FB4C043E-F298-4453-9985-5AEAE4F338B3}" presName="background4" presStyleLbl="node4" presStyleIdx="0" presStyleCnt="5"/>
      <dgm:spPr/>
    </dgm:pt>
    <dgm:pt modelId="{66FBF9A8-EC1B-4B6E-B458-DDEAF08121A7}" type="pres">
      <dgm:prSet presAssocID="{FB4C043E-F298-4453-9985-5AEAE4F338B3}" presName="text4" presStyleLbl="fgAcc4" presStyleIdx="0" presStyleCnt="5" custScaleX="146878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AAAA7AA7-1C87-42D0-8811-6AFA6DD34421}" type="pres">
      <dgm:prSet presAssocID="{FB4C043E-F298-4453-9985-5AEAE4F338B3}" presName="hierChild5" presStyleCnt="0"/>
      <dgm:spPr/>
    </dgm:pt>
    <dgm:pt modelId="{20C92ED5-6372-4FA1-AE14-3F049394678F}" type="pres">
      <dgm:prSet presAssocID="{84783BA4-DEA2-43F5-98AF-BBECE1411EE5}" presName="Name23" presStyleLbl="parChTrans1D4" presStyleIdx="1" presStyleCnt="5"/>
      <dgm:spPr/>
      <dgm:t>
        <a:bodyPr/>
        <a:lstStyle/>
        <a:p>
          <a:endParaRPr lang="cs-CZ"/>
        </a:p>
      </dgm:t>
    </dgm:pt>
    <dgm:pt modelId="{7B615AFE-648C-43DF-BB18-EB3BFB4A3FCC}" type="pres">
      <dgm:prSet presAssocID="{7000BAF8-A18B-49C7-A1A2-33E5E9CFD019}" presName="hierRoot4" presStyleCnt="0"/>
      <dgm:spPr/>
    </dgm:pt>
    <dgm:pt modelId="{40A0076B-FFBC-4B5B-9250-669C141F6A08}" type="pres">
      <dgm:prSet presAssocID="{7000BAF8-A18B-49C7-A1A2-33E5E9CFD019}" presName="composite4" presStyleCnt="0"/>
      <dgm:spPr/>
    </dgm:pt>
    <dgm:pt modelId="{657851D6-1FB5-4FCD-B012-074753091141}" type="pres">
      <dgm:prSet presAssocID="{7000BAF8-A18B-49C7-A1A2-33E5E9CFD019}" presName="background4" presStyleLbl="node4" presStyleIdx="1" presStyleCnt="5"/>
      <dgm:spPr/>
    </dgm:pt>
    <dgm:pt modelId="{894E44B8-2ED8-4A1F-9968-3167C5EBEC36}" type="pres">
      <dgm:prSet presAssocID="{7000BAF8-A18B-49C7-A1A2-33E5E9CFD019}" presName="text4" presStyleLbl="fgAcc4" presStyleIdx="1" presStyleCnt="5" custScaleX="195241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D3356799-F6F1-4DBE-8FBC-AAD3A84DB140}" type="pres">
      <dgm:prSet presAssocID="{7000BAF8-A18B-49C7-A1A2-33E5E9CFD019}" presName="hierChild5" presStyleCnt="0"/>
      <dgm:spPr/>
    </dgm:pt>
    <dgm:pt modelId="{91F0527E-83E8-4959-BA65-C9D743B0D302}" type="pres">
      <dgm:prSet presAssocID="{E889F008-12F8-4716-885D-F3B5AE2578F4}" presName="Name23" presStyleLbl="parChTrans1D4" presStyleIdx="2" presStyleCnt="5"/>
      <dgm:spPr/>
      <dgm:t>
        <a:bodyPr/>
        <a:lstStyle/>
        <a:p>
          <a:endParaRPr lang="cs-CZ"/>
        </a:p>
      </dgm:t>
    </dgm:pt>
    <dgm:pt modelId="{374BDFCF-4501-4C15-835B-008621AF345B}" type="pres">
      <dgm:prSet presAssocID="{877AB177-13CA-4768-AC1C-9562BA5DCDC1}" presName="hierRoot4" presStyleCnt="0"/>
      <dgm:spPr/>
    </dgm:pt>
    <dgm:pt modelId="{5A7B7334-9295-4762-9FAE-C32E10AC47FA}" type="pres">
      <dgm:prSet presAssocID="{877AB177-13CA-4768-AC1C-9562BA5DCDC1}" presName="composite4" presStyleCnt="0"/>
      <dgm:spPr/>
    </dgm:pt>
    <dgm:pt modelId="{DD42678B-4B3D-4F16-8E0C-6BB85FA8311D}" type="pres">
      <dgm:prSet presAssocID="{877AB177-13CA-4768-AC1C-9562BA5DCDC1}" presName="background4" presStyleLbl="node4" presStyleIdx="2" presStyleCnt="5"/>
      <dgm:spPr/>
    </dgm:pt>
    <dgm:pt modelId="{A9076370-2ADE-4623-B3B2-1F6592FF425C}" type="pres">
      <dgm:prSet presAssocID="{877AB177-13CA-4768-AC1C-9562BA5DCDC1}" presName="text4" presStyleLbl="fgAcc4" presStyleIdx="2" presStyleCnt="5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AAD1AED1-A502-472D-A8AD-5A4F787A95B1}" type="pres">
      <dgm:prSet presAssocID="{877AB177-13CA-4768-AC1C-9562BA5DCDC1}" presName="hierChild5" presStyleCnt="0"/>
      <dgm:spPr/>
    </dgm:pt>
    <dgm:pt modelId="{3F000FCD-96EE-4A71-82BA-34D2593EBB49}" type="pres">
      <dgm:prSet presAssocID="{1DE47366-8BD0-4DA1-B547-EE7D146C5DF8}" presName="Name23" presStyleLbl="parChTrans1D4" presStyleIdx="3" presStyleCnt="5"/>
      <dgm:spPr/>
      <dgm:t>
        <a:bodyPr/>
        <a:lstStyle/>
        <a:p>
          <a:endParaRPr lang="cs-CZ"/>
        </a:p>
      </dgm:t>
    </dgm:pt>
    <dgm:pt modelId="{3A10A0CA-7252-41D8-B02F-7EAD2B601B63}" type="pres">
      <dgm:prSet presAssocID="{B6907820-DFFD-4968-AB79-A1A64605054B}" presName="hierRoot4" presStyleCnt="0"/>
      <dgm:spPr/>
    </dgm:pt>
    <dgm:pt modelId="{601E3457-E712-4049-B595-44DB33C397ED}" type="pres">
      <dgm:prSet presAssocID="{B6907820-DFFD-4968-AB79-A1A64605054B}" presName="composite4" presStyleCnt="0"/>
      <dgm:spPr/>
    </dgm:pt>
    <dgm:pt modelId="{49A0E1C1-5FD3-468B-83CE-4EF9C3DB1099}" type="pres">
      <dgm:prSet presAssocID="{B6907820-DFFD-4968-AB79-A1A64605054B}" presName="background4" presStyleLbl="node4" presStyleIdx="3" presStyleCnt="5"/>
      <dgm:spPr/>
    </dgm:pt>
    <dgm:pt modelId="{B0D04FC9-277E-4F63-B1FA-FDFD22AA9520}" type="pres">
      <dgm:prSet presAssocID="{B6907820-DFFD-4968-AB79-A1A64605054B}" presName="text4" presStyleLbl="fgAcc4" presStyleIdx="3" presStyleCnt="5" custScaleX="209639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10ECC56B-533D-4755-A1A6-086AB723EA2E}" type="pres">
      <dgm:prSet presAssocID="{B6907820-DFFD-4968-AB79-A1A64605054B}" presName="hierChild5" presStyleCnt="0"/>
      <dgm:spPr/>
    </dgm:pt>
    <dgm:pt modelId="{B1E3F0E4-5ED8-4117-AA4C-D33D87456DBA}" type="pres">
      <dgm:prSet presAssocID="{45440A1F-C6AC-429E-AF09-33C521683B9B}" presName="Name23" presStyleLbl="parChTrans1D4" presStyleIdx="4" presStyleCnt="5"/>
      <dgm:spPr/>
      <dgm:t>
        <a:bodyPr/>
        <a:lstStyle/>
        <a:p>
          <a:endParaRPr lang="cs-CZ"/>
        </a:p>
      </dgm:t>
    </dgm:pt>
    <dgm:pt modelId="{54A634DF-49DB-4DEF-9171-3E3BDF5D6F9F}" type="pres">
      <dgm:prSet presAssocID="{A4EBCFC0-D3AC-4F6C-B6B6-E42671B5FA20}" presName="hierRoot4" presStyleCnt="0"/>
      <dgm:spPr/>
    </dgm:pt>
    <dgm:pt modelId="{55D533F8-57B4-443C-B3FA-BF25A5D47348}" type="pres">
      <dgm:prSet presAssocID="{A4EBCFC0-D3AC-4F6C-B6B6-E42671B5FA20}" presName="composite4" presStyleCnt="0"/>
      <dgm:spPr/>
    </dgm:pt>
    <dgm:pt modelId="{63F7C47E-5C08-43CF-8DCC-E2B749B646F0}" type="pres">
      <dgm:prSet presAssocID="{A4EBCFC0-D3AC-4F6C-B6B6-E42671B5FA20}" presName="background4" presStyleLbl="node4" presStyleIdx="4" presStyleCnt="5"/>
      <dgm:spPr/>
    </dgm:pt>
    <dgm:pt modelId="{0C0FFB07-6649-4BCF-B0BE-72D30D521103}" type="pres">
      <dgm:prSet presAssocID="{A4EBCFC0-D3AC-4F6C-B6B6-E42671B5FA20}" presName="text4" presStyleLbl="fgAcc4" presStyleIdx="4" presStyleCnt="5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827CFC44-3A26-41B8-B781-D2C10C1074EC}" type="pres">
      <dgm:prSet presAssocID="{A4EBCFC0-D3AC-4F6C-B6B6-E42671B5FA20}" presName="hierChild5" presStyleCnt="0"/>
      <dgm:spPr/>
    </dgm:pt>
    <dgm:pt modelId="{54CFE14C-A998-4FEE-AF8F-9D95CFEEC962}" type="pres">
      <dgm:prSet presAssocID="{9852DB4A-9CA7-4746-B814-5FE36EE9F906}" presName="Name17" presStyleLbl="parChTrans1D3" presStyleIdx="1" presStyleCnt="5"/>
      <dgm:spPr/>
      <dgm:t>
        <a:bodyPr/>
        <a:lstStyle/>
        <a:p>
          <a:endParaRPr lang="cs-CZ"/>
        </a:p>
      </dgm:t>
    </dgm:pt>
    <dgm:pt modelId="{0F82BB31-19B6-4638-8B48-6707085E5E85}" type="pres">
      <dgm:prSet presAssocID="{B9E29899-80C2-403E-AB8F-626678E27516}" presName="hierRoot3" presStyleCnt="0"/>
      <dgm:spPr/>
    </dgm:pt>
    <dgm:pt modelId="{4A878DAF-5F55-4F44-AA02-34F2F4E22F8E}" type="pres">
      <dgm:prSet presAssocID="{B9E29899-80C2-403E-AB8F-626678E27516}" presName="composite3" presStyleCnt="0"/>
      <dgm:spPr/>
    </dgm:pt>
    <dgm:pt modelId="{5F718F33-BAB2-4274-9DD3-E311A7ACD42C}" type="pres">
      <dgm:prSet presAssocID="{B9E29899-80C2-403E-AB8F-626678E27516}" presName="background3" presStyleLbl="node3" presStyleIdx="1" presStyleCnt="5"/>
      <dgm:spPr/>
    </dgm:pt>
    <dgm:pt modelId="{DC88BF24-CC51-4907-AB93-D7658F1D458B}" type="pres">
      <dgm:prSet presAssocID="{B9E29899-80C2-403E-AB8F-626678E27516}" presName="text3" presStyleLbl="fgAcc3" presStyleIdx="1" presStyleCnt="5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591D9EB2-414C-4250-AECE-49805221C8EF}" type="pres">
      <dgm:prSet presAssocID="{B9E29899-80C2-403E-AB8F-626678E27516}" presName="hierChild4" presStyleCnt="0"/>
      <dgm:spPr/>
    </dgm:pt>
    <dgm:pt modelId="{CE50A896-D2B6-4897-AD6D-6D0781E9953B}" type="pres">
      <dgm:prSet presAssocID="{D3B48A9F-4AA2-4BA8-B326-08A88B34EB00}" presName="Name17" presStyleLbl="parChTrans1D3" presStyleIdx="2" presStyleCnt="5"/>
      <dgm:spPr/>
      <dgm:t>
        <a:bodyPr/>
        <a:lstStyle/>
        <a:p>
          <a:endParaRPr lang="cs-CZ"/>
        </a:p>
      </dgm:t>
    </dgm:pt>
    <dgm:pt modelId="{31B1FA14-B778-43CB-AD43-FCB8B1761E40}" type="pres">
      <dgm:prSet presAssocID="{AEE4C824-0A5B-47C9-ABB9-E2E8105A3060}" presName="hierRoot3" presStyleCnt="0"/>
      <dgm:spPr/>
    </dgm:pt>
    <dgm:pt modelId="{FC345B6C-6F6A-4D00-84AE-8650336687A0}" type="pres">
      <dgm:prSet presAssocID="{AEE4C824-0A5B-47C9-ABB9-E2E8105A3060}" presName="composite3" presStyleCnt="0"/>
      <dgm:spPr/>
    </dgm:pt>
    <dgm:pt modelId="{6D850A80-C65B-4328-A4C9-5099679CC55C}" type="pres">
      <dgm:prSet presAssocID="{AEE4C824-0A5B-47C9-ABB9-E2E8105A3060}" presName="background3" presStyleLbl="node3" presStyleIdx="2" presStyleCnt="5"/>
      <dgm:spPr/>
    </dgm:pt>
    <dgm:pt modelId="{0C06BFAB-5CC8-41C0-A88C-4B5BC4C84A9D}" type="pres">
      <dgm:prSet presAssocID="{AEE4C824-0A5B-47C9-ABB9-E2E8105A3060}" presName="text3" presStyleLbl="fgAcc3" presStyleIdx="2" presStyleCnt="5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CB0952B8-73FB-430C-90EC-E79BA80F9B1B}" type="pres">
      <dgm:prSet presAssocID="{AEE4C824-0A5B-47C9-ABB9-E2E8105A3060}" presName="hierChild4" presStyleCnt="0"/>
      <dgm:spPr/>
    </dgm:pt>
    <dgm:pt modelId="{C8F6BB50-C8D0-4D54-BE60-61CF7EB9526C}" type="pres">
      <dgm:prSet presAssocID="{7B5E54D7-B1F0-418A-A364-6AC3E39F6EB1}" presName="Name17" presStyleLbl="parChTrans1D3" presStyleIdx="3" presStyleCnt="5"/>
      <dgm:spPr/>
      <dgm:t>
        <a:bodyPr/>
        <a:lstStyle/>
        <a:p>
          <a:endParaRPr lang="cs-CZ"/>
        </a:p>
      </dgm:t>
    </dgm:pt>
    <dgm:pt modelId="{3DC0C69E-F87F-4BC0-8137-C570F44BF927}" type="pres">
      <dgm:prSet presAssocID="{DDC4FDBC-6957-4018-B0BD-B04E2F316312}" presName="hierRoot3" presStyleCnt="0"/>
      <dgm:spPr/>
    </dgm:pt>
    <dgm:pt modelId="{E855FF21-3B4A-4A76-9D46-6FDE73B12C6E}" type="pres">
      <dgm:prSet presAssocID="{DDC4FDBC-6957-4018-B0BD-B04E2F316312}" presName="composite3" presStyleCnt="0"/>
      <dgm:spPr/>
    </dgm:pt>
    <dgm:pt modelId="{84DC407B-1BA2-458B-A131-901CBF61310F}" type="pres">
      <dgm:prSet presAssocID="{DDC4FDBC-6957-4018-B0BD-B04E2F316312}" presName="background3" presStyleLbl="node3" presStyleIdx="3" presStyleCnt="5"/>
      <dgm:spPr/>
    </dgm:pt>
    <dgm:pt modelId="{F29D3048-B5AF-4785-B36A-2F5FE04A0657}" type="pres">
      <dgm:prSet presAssocID="{DDC4FDBC-6957-4018-B0BD-B04E2F316312}" presName="text3" presStyleLbl="fgAcc3" presStyleIdx="3" presStyleCnt="5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E375624C-0B65-491F-88A6-A6FFDCD45B21}" type="pres">
      <dgm:prSet presAssocID="{DDC4FDBC-6957-4018-B0BD-B04E2F316312}" presName="hierChild4" presStyleCnt="0"/>
      <dgm:spPr/>
    </dgm:pt>
    <dgm:pt modelId="{BE276AC2-BB72-42E2-B1AF-F69B2932BC85}" type="pres">
      <dgm:prSet presAssocID="{8F9B7BFA-A51A-457C-B96D-7928E96F76A3}" presName="Name17" presStyleLbl="parChTrans1D3" presStyleIdx="4" presStyleCnt="5"/>
      <dgm:spPr/>
      <dgm:t>
        <a:bodyPr/>
        <a:lstStyle/>
        <a:p>
          <a:endParaRPr lang="cs-CZ"/>
        </a:p>
      </dgm:t>
    </dgm:pt>
    <dgm:pt modelId="{8AD7E213-8302-4AF7-8B70-50E0E774BCE2}" type="pres">
      <dgm:prSet presAssocID="{4987B6C9-27BA-4C90-8FCA-9C4D9A4F7C2E}" presName="hierRoot3" presStyleCnt="0"/>
      <dgm:spPr/>
    </dgm:pt>
    <dgm:pt modelId="{D62FFC08-1363-432B-B73B-4B4BE55549B4}" type="pres">
      <dgm:prSet presAssocID="{4987B6C9-27BA-4C90-8FCA-9C4D9A4F7C2E}" presName="composite3" presStyleCnt="0"/>
      <dgm:spPr/>
    </dgm:pt>
    <dgm:pt modelId="{C4E049D2-B3CF-4BEC-866B-FB4EF815DDA4}" type="pres">
      <dgm:prSet presAssocID="{4987B6C9-27BA-4C90-8FCA-9C4D9A4F7C2E}" presName="background3" presStyleLbl="node3" presStyleIdx="4" presStyleCnt="5"/>
      <dgm:spPr/>
    </dgm:pt>
    <dgm:pt modelId="{042AAFD9-92BD-45A0-BDDD-DD079DB47352}" type="pres">
      <dgm:prSet presAssocID="{4987B6C9-27BA-4C90-8FCA-9C4D9A4F7C2E}" presName="text3" presStyleLbl="fgAcc3" presStyleIdx="4" presStyleCnt="5" custScaleX="115618" custScaleY="107379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708B82C6-1D3D-4347-AAC7-2345403B23E8}" type="pres">
      <dgm:prSet presAssocID="{4987B6C9-27BA-4C90-8FCA-9C4D9A4F7C2E}" presName="hierChild4" presStyleCnt="0"/>
      <dgm:spPr/>
    </dgm:pt>
  </dgm:ptLst>
  <dgm:cxnLst>
    <dgm:cxn modelId="{A9EA1D7E-05E4-472F-B0A4-949EEDE9A2C5}" type="presOf" srcId="{A4EBCFC0-D3AC-4F6C-B6B6-E42671B5FA20}" destId="{0C0FFB07-6649-4BCF-B0BE-72D30D521103}" srcOrd="0" destOrd="0" presId="urn:microsoft.com/office/officeart/2005/8/layout/hierarchy1"/>
    <dgm:cxn modelId="{C279D17D-BF62-4411-A6B7-BE95AAD22D3E}" type="presOf" srcId="{45440A1F-C6AC-429E-AF09-33C521683B9B}" destId="{B1E3F0E4-5ED8-4117-AA4C-D33D87456DBA}" srcOrd="0" destOrd="0" presId="urn:microsoft.com/office/officeart/2005/8/layout/hierarchy1"/>
    <dgm:cxn modelId="{EEC671EA-1CCA-4790-847F-1953E3201E42}" srcId="{FB4C043E-F298-4453-9985-5AEAE4F338B3}" destId="{7000BAF8-A18B-49C7-A1A2-33E5E9CFD019}" srcOrd="0" destOrd="0" parTransId="{84783BA4-DEA2-43F5-98AF-BBECE1411EE5}" sibTransId="{F15F620A-1DE1-429C-8C46-946AB63FBCC8}"/>
    <dgm:cxn modelId="{8C240D52-8739-45AB-B2A1-22989AF645BD}" type="presOf" srcId="{8F9B7BFA-A51A-457C-B96D-7928E96F76A3}" destId="{BE276AC2-BB72-42E2-B1AF-F69B2932BC85}" srcOrd="0" destOrd="0" presId="urn:microsoft.com/office/officeart/2005/8/layout/hierarchy1"/>
    <dgm:cxn modelId="{62AB123F-03EF-4C02-848D-2AAD583701CD}" type="presOf" srcId="{DDC4FDBC-6957-4018-B0BD-B04E2F316312}" destId="{F29D3048-B5AF-4785-B36A-2F5FE04A0657}" srcOrd="0" destOrd="0" presId="urn:microsoft.com/office/officeart/2005/8/layout/hierarchy1"/>
    <dgm:cxn modelId="{D884A770-0A4A-44B3-BFAF-5A797149A670}" type="presOf" srcId="{7B5E54D7-B1F0-418A-A364-6AC3E39F6EB1}" destId="{C8F6BB50-C8D0-4D54-BE60-61CF7EB9526C}" srcOrd="0" destOrd="0" presId="urn:microsoft.com/office/officeart/2005/8/layout/hierarchy1"/>
    <dgm:cxn modelId="{A5CFDF24-7037-4194-B10E-7A3D97CE9061}" srcId="{66F84EE9-3F0C-4C01-BD16-3039A83D1AD6}" destId="{FB4C043E-F298-4453-9985-5AEAE4F338B3}" srcOrd="0" destOrd="0" parTransId="{3F247C7C-4B87-4851-821B-F20A10F05495}" sibTransId="{14B059EC-875B-4023-BF72-9F760347B0FC}"/>
    <dgm:cxn modelId="{82DC7F0A-547D-44AA-AA88-BC653A4C527E}" type="presOf" srcId="{AEE4C824-0A5B-47C9-ABB9-E2E8105A3060}" destId="{0C06BFAB-5CC8-41C0-A88C-4B5BC4C84A9D}" srcOrd="0" destOrd="0" presId="urn:microsoft.com/office/officeart/2005/8/layout/hierarchy1"/>
    <dgm:cxn modelId="{0547225B-A76A-4C8B-8DB9-88DDAF30FAB3}" type="presOf" srcId="{E889F008-12F8-4716-885D-F3B5AE2578F4}" destId="{91F0527E-83E8-4959-BA65-C9D743B0D302}" srcOrd="0" destOrd="0" presId="urn:microsoft.com/office/officeart/2005/8/layout/hierarchy1"/>
    <dgm:cxn modelId="{6AE80C2F-E03F-4B45-983C-0E735A00D9E0}" type="presOf" srcId="{4987B6C9-27BA-4C90-8FCA-9C4D9A4F7C2E}" destId="{042AAFD9-92BD-45A0-BDDD-DD079DB47352}" srcOrd="0" destOrd="0" presId="urn:microsoft.com/office/officeart/2005/8/layout/hierarchy1"/>
    <dgm:cxn modelId="{0F0FC707-534E-40F6-B15E-0EB3A7037110}" type="presOf" srcId="{3F247C7C-4B87-4851-821B-F20A10F05495}" destId="{B9AB9CDD-5CA2-4CA0-A0E1-4FCDF95769D1}" srcOrd="0" destOrd="0" presId="urn:microsoft.com/office/officeart/2005/8/layout/hierarchy1"/>
    <dgm:cxn modelId="{CB3A229C-9F11-43BF-9B6D-53849CD531BF}" type="presOf" srcId="{3BA8BD00-313D-4C4D-8D66-4CF523C3CE8E}" destId="{F2FBD4B3-767D-48B9-AE06-21DA87FFDDEB}" srcOrd="0" destOrd="0" presId="urn:microsoft.com/office/officeart/2005/8/layout/hierarchy1"/>
    <dgm:cxn modelId="{786BE418-CD72-4000-BF1A-F8858C193C19}" type="presOf" srcId="{84783BA4-DEA2-43F5-98AF-BBECE1411EE5}" destId="{20C92ED5-6372-4FA1-AE14-3F049394678F}" srcOrd="0" destOrd="0" presId="urn:microsoft.com/office/officeart/2005/8/layout/hierarchy1"/>
    <dgm:cxn modelId="{53C2B266-2FDA-48A6-B03B-9DFABE54DCCC}" srcId="{66F84EE9-3F0C-4C01-BD16-3039A83D1AD6}" destId="{A4EBCFC0-D3AC-4F6C-B6B6-E42671B5FA20}" srcOrd="1" destOrd="0" parTransId="{45440A1F-C6AC-429E-AF09-33C521683B9B}" sibTransId="{F27381BF-0441-41BB-A9A5-C1435354A87F}"/>
    <dgm:cxn modelId="{8ABC487C-ACEB-4CEF-9F24-7E69E61E4E96}" type="presOf" srcId="{7000BAF8-A18B-49C7-A1A2-33E5E9CFD019}" destId="{894E44B8-2ED8-4A1F-9968-3167C5EBEC36}" srcOrd="0" destOrd="0" presId="urn:microsoft.com/office/officeart/2005/8/layout/hierarchy1"/>
    <dgm:cxn modelId="{955309BC-4E15-486E-AAE5-1332571E091C}" type="presOf" srcId="{66F84EE9-3F0C-4C01-BD16-3039A83D1AD6}" destId="{90A1687A-0EFB-4BCD-A879-3A5D20AE61C4}" srcOrd="0" destOrd="0" presId="urn:microsoft.com/office/officeart/2005/8/layout/hierarchy1"/>
    <dgm:cxn modelId="{2A3DE159-C42B-4C79-9489-6DC4747F9371}" srcId="{2E8F57B5-4938-4E5D-87AB-DA4CA20A9E88}" destId="{DDC4FDBC-6957-4018-B0BD-B04E2F316312}" srcOrd="3" destOrd="0" parTransId="{7B5E54D7-B1F0-418A-A364-6AC3E39F6EB1}" sibTransId="{58CA0590-0E23-45D7-94BF-4E6F20577A21}"/>
    <dgm:cxn modelId="{FF4DEAA8-18AF-40B0-A05E-6BC39A630B49}" type="presOf" srcId="{B9E29899-80C2-403E-AB8F-626678E27516}" destId="{DC88BF24-CC51-4907-AB93-D7658F1D458B}" srcOrd="0" destOrd="0" presId="urn:microsoft.com/office/officeart/2005/8/layout/hierarchy1"/>
    <dgm:cxn modelId="{04E6B9C9-E822-42AD-9E58-73C3F6B04D0A}" type="presOf" srcId="{2E8F57B5-4938-4E5D-87AB-DA4CA20A9E88}" destId="{6FDACF6C-7BD9-42A4-BAD2-187A3F99EA26}" srcOrd="0" destOrd="0" presId="urn:microsoft.com/office/officeart/2005/8/layout/hierarchy1"/>
    <dgm:cxn modelId="{DF6489D3-6AFF-464D-862A-6EF42693AB70}" srcId="{7000BAF8-A18B-49C7-A1A2-33E5E9CFD019}" destId="{B6907820-DFFD-4968-AB79-A1A64605054B}" srcOrd="1" destOrd="0" parTransId="{1DE47366-8BD0-4DA1-B547-EE7D146C5DF8}" sibTransId="{E5E9728A-59B9-4F8C-868E-97B8DB436211}"/>
    <dgm:cxn modelId="{94EAD335-B76C-416F-9FC4-383FB9C79B86}" type="presOf" srcId="{A958BF85-D4A4-4E3F-B4C6-94AE6C0356D3}" destId="{46DA57EB-FE3B-44B3-A2B1-7D4761A3DC09}" srcOrd="0" destOrd="0" presId="urn:microsoft.com/office/officeart/2005/8/layout/hierarchy1"/>
    <dgm:cxn modelId="{DDB5B24A-A5D5-4230-BCF9-D9B57FABDFBE}" srcId="{AE82C1BE-76FC-41AF-9FB2-AC8BBD9AE6AA}" destId="{2E8F57B5-4938-4E5D-87AB-DA4CA20A9E88}" srcOrd="0" destOrd="0" parTransId="{A958BF85-D4A4-4E3F-B4C6-94AE6C0356D3}" sibTransId="{EDE863B3-F8F6-4AB4-AE18-F71E3351447A}"/>
    <dgm:cxn modelId="{9857EECA-4E27-4D79-85A1-13BF3B244854}" srcId="{2E8F57B5-4938-4E5D-87AB-DA4CA20A9E88}" destId="{B9E29899-80C2-403E-AB8F-626678E27516}" srcOrd="1" destOrd="0" parTransId="{9852DB4A-9CA7-4746-B814-5FE36EE9F906}" sibTransId="{6E2A0D1D-C90F-4F9E-8ED9-1711B83B1D7E}"/>
    <dgm:cxn modelId="{F64D08CE-8F6F-4FA7-9964-57C430D7FD29}" type="presOf" srcId="{B0BACB52-7FE1-4E75-BD08-69082115927F}" destId="{28CCE768-C2C1-4465-8D65-7727EE3CAF49}" srcOrd="0" destOrd="0" presId="urn:microsoft.com/office/officeart/2005/8/layout/hierarchy1"/>
    <dgm:cxn modelId="{F579707C-E710-49D5-960F-1AC15931CA32}" type="presOf" srcId="{AE82C1BE-76FC-41AF-9FB2-AC8BBD9AE6AA}" destId="{1453E1D1-4DD5-442C-87D4-D920F9CC8417}" srcOrd="0" destOrd="0" presId="urn:microsoft.com/office/officeart/2005/8/layout/hierarchy1"/>
    <dgm:cxn modelId="{6936B8CF-80B3-4C08-8962-4558607B1580}" type="presOf" srcId="{B6907820-DFFD-4968-AB79-A1A64605054B}" destId="{B0D04FC9-277E-4F63-B1FA-FDFD22AA9520}" srcOrd="0" destOrd="0" presId="urn:microsoft.com/office/officeart/2005/8/layout/hierarchy1"/>
    <dgm:cxn modelId="{BDEC9698-6CAD-4EDA-B02D-176CD7C18908}" srcId="{7000BAF8-A18B-49C7-A1A2-33E5E9CFD019}" destId="{877AB177-13CA-4768-AC1C-9562BA5DCDC1}" srcOrd="0" destOrd="0" parTransId="{E889F008-12F8-4716-885D-F3B5AE2578F4}" sibTransId="{0E8BDA2C-1063-41E8-A6F2-E28BD91492DB}"/>
    <dgm:cxn modelId="{82F86CF6-D19B-4CCF-8C76-5D755DDFEF38}" type="presOf" srcId="{877AB177-13CA-4768-AC1C-9562BA5DCDC1}" destId="{A9076370-2ADE-4623-B3B2-1F6592FF425C}" srcOrd="0" destOrd="0" presId="urn:microsoft.com/office/officeart/2005/8/layout/hierarchy1"/>
    <dgm:cxn modelId="{22BF898E-B9A2-4AC6-9DF2-DC5BDA10C9DC}" type="presOf" srcId="{FB4C043E-F298-4453-9985-5AEAE4F338B3}" destId="{66FBF9A8-EC1B-4B6E-B458-DDEAF08121A7}" srcOrd="0" destOrd="0" presId="urn:microsoft.com/office/officeart/2005/8/layout/hierarchy1"/>
    <dgm:cxn modelId="{29E49F07-4E41-4596-9D4B-2740B97546A1}" srcId="{3BA8BD00-313D-4C4D-8D66-4CF523C3CE8E}" destId="{AE82C1BE-76FC-41AF-9FB2-AC8BBD9AE6AA}" srcOrd="0" destOrd="0" parTransId="{C4BAD834-04AA-4893-9123-77C534B08906}" sibTransId="{71CCE788-312D-429B-9410-053DBBC89CD7}"/>
    <dgm:cxn modelId="{645DB0B2-E196-4246-8E19-34EC011ABCE2}" srcId="{2E8F57B5-4938-4E5D-87AB-DA4CA20A9E88}" destId="{66F84EE9-3F0C-4C01-BD16-3039A83D1AD6}" srcOrd="0" destOrd="0" parTransId="{B0BACB52-7FE1-4E75-BD08-69082115927F}" sibTransId="{0EF947E8-3109-4003-AE8B-08CF1B29D398}"/>
    <dgm:cxn modelId="{5D575CE6-0559-4892-9DA0-CF40228CA249}" srcId="{2E8F57B5-4938-4E5D-87AB-DA4CA20A9E88}" destId="{AEE4C824-0A5B-47C9-ABB9-E2E8105A3060}" srcOrd="2" destOrd="0" parTransId="{D3B48A9F-4AA2-4BA8-B326-08A88B34EB00}" sibTransId="{7708B966-6E9E-477E-9FDA-B18082C77CCC}"/>
    <dgm:cxn modelId="{B7023C64-FA09-467F-A2AB-C876A099A591}" type="presOf" srcId="{9852DB4A-9CA7-4746-B814-5FE36EE9F906}" destId="{54CFE14C-A998-4FEE-AF8F-9D95CFEEC962}" srcOrd="0" destOrd="0" presId="urn:microsoft.com/office/officeart/2005/8/layout/hierarchy1"/>
    <dgm:cxn modelId="{365BD895-85EF-4A4B-B76A-E0EF08059DB3}" srcId="{2E8F57B5-4938-4E5D-87AB-DA4CA20A9E88}" destId="{4987B6C9-27BA-4C90-8FCA-9C4D9A4F7C2E}" srcOrd="4" destOrd="0" parTransId="{8F9B7BFA-A51A-457C-B96D-7928E96F76A3}" sibTransId="{9B86C94D-B35C-44BB-8613-1269A1A1E970}"/>
    <dgm:cxn modelId="{C3DEBFB4-64C8-4B44-9B3B-2AD28655AC1F}" type="presOf" srcId="{D3B48A9F-4AA2-4BA8-B326-08A88B34EB00}" destId="{CE50A896-D2B6-4897-AD6D-6D0781E9953B}" srcOrd="0" destOrd="0" presId="urn:microsoft.com/office/officeart/2005/8/layout/hierarchy1"/>
    <dgm:cxn modelId="{E2B2CBDB-B530-47E8-828F-530CBBC0E77E}" type="presOf" srcId="{1DE47366-8BD0-4DA1-B547-EE7D146C5DF8}" destId="{3F000FCD-96EE-4A71-82BA-34D2593EBB49}" srcOrd="0" destOrd="0" presId="urn:microsoft.com/office/officeart/2005/8/layout/hierarchy1"/>
    <dgm:cxn modelId="{6EDFEB83-621B-4A20-84F5-741B87F434BA}" type="presParOf" srcId="{F2FBD4B3-767D-48B9-AE06-21DA87FFDDEB}" destId="{873DA1F1-94A8-44CC-87CA-22E61B31CD41}" srcOrd="0" destOrd="0" presId="urn:microsoft.com/office/officeart/2005/8/layout/hierarchy1"/>
    <dgm:cxn modelId="{DADA15B0-EE35-44A1-BDD1-A91E3FFF24D8}" type="presParOf" srcId="{873DA1F1-94A8-44CC-87CA-22E61B31CD41}" destId="{78020855-11EE-4B46-B49C-908BFBDB3D27}" srcOrd="0" destOrd="0" presId="urn:microsoft.com/office/officeart/2005/8/layout/hierarchy1"/>
    <dgm:cxn modelId="{37F34AB5-B32B-43E1-9C55-6FE79939F88C}" type="presParOf" srcId="{78020855-11EE-4B46-B49C-908BFBDB3D27}" destId="{AA99BA4E-80D5-41E3-9DEB-97F8FC5E27A2}" srcOrd="0" destOrd="0" presId="urn:microsoft.com/office/officeart/2005/8/layout/hierarchy1"/>
    <dgm:cxn modelId="{FFBCFCF8-7702-49BF-8F03-C18DADAC1A62}" type="presParOf" srcId="{78020855-11EE-4B46-B49C-908BFBDB3D27}" destId="{1453E1D1-4DD5-442C-87D4-D920F9CC8417}" srcOrd="1" destOrd="0" presId="urn:microsoft.com/office/officeart/2005/8/layout/hierarchy1"/>
    <dgm:cxn modelId="{71B2C89D-6791-49CF-8BB3-FE2610296C11}" type="presParOf" srcId="{873DA1F1-94A8-44CC-87CA-22E61B31CD41}" destId="{18135F29-FF00-44F0-B98C-E0A0D34E1D73}" srcOrd="1" destOrd="0" presId="urn:microsoft.com/office/officeart/2005/8/layout/hierarchy1"/>
    <dgm:cxn modelId="{33D15115-BD36-4E91-97C2-EFC417F9D7F8}" type="presParOf" srcId="{18135F29-FF00-44F0-B98C-E0A0D34E1D73}" destId="{46DA57EB-FE3B-44B3-A2B1-7D4761A3DC09}" srcOrd="0" destOrd="0" presId="urn:microsoft.com/office/officeart/2005/8/layout/hierarchy1"/>
    <dgm:cxn modelId="{BEB6985C-4426-4366-B99E-F3B33F2ABDAB}" type="presParOf" srcId="{18135F29-FF00-44F0-B98C-E0A0D34E1D73}" destId="{59AB51C8-A0F5-45A0-82E9-10D2EE5DBC97}" srcOrd="1" destOrd="0" presId="urn:microsoft.com/office/officeart/2005/8/layout/hierarchy1"/>
    <dgm:cxn modelId="{FA7F2E00-4A51-4BBD-8C45-74F3CD1E867E}" type="presParOf" srcId="{59AB51C8-A0F5-45A0-82E9-10D2EE5DBC97}" destId="{51E2125C-C739-4402-8A50-1BF3360A34E8}" srcOrd="0" destOrd="0" presId="urn:microsoft.com/office/officeart/2005/8/layout/hierarchy1"/>
    <dgm:cxn modelId="{67A8DCDA-1F4D-4FFE-B950-16C0E551DB31}" type="presParOf" srcId="{51E2125C-C739-4402-8A50-1BF3360A34E8}" destId="{F655615B-DD78-4598-9303-E7C7AFC5AF7D}" srcOrd="0" destOrd="0" presId="urn:microsoft.com/office/officeart/2005/8/layout/hierarchy1"/>
    <dgm:cxn modelId="{A6A58378-E976-492F-9F0C-8FFF23649DA5}" type="presParOf" srcId="{51E2125C-C739-4402-8A50-1BF3360A34E8}" destId="{6FDACF6C-7BD9-42A4-BAD2-187A3F99EA26}" srcOrd="1" destOrd="0" presId="urn:microsoft.com/office/officeart/2005/8/layout/hierarchy1"/>
    <dgm:cxn modelId="{9218DAD4-DD6A-465B-80C0-D61D2F09AAEB}" type="presParOf" srcId="{59AB51C8-A0F5-45A0-82E9-10D2EE5DBC97}" destId="{A78FF313-B835-44DB-B30E-17126FCEC6DF}" srcOrd="1" destOrd="0" presId="urn:microsoft.com/office/officeart/2005/8/layout/hierarchy1"/>
    <dgm:cxn modelId="{BDD4425E-138E-4C2F-AADD-6EDFE358FA1D}" type="presParOf" srcId="{A78FF313-B835-44DB-B30E-17126FCEC6DF}" destId="{28CCE768-C2C1-4465-8D65-7727EE3CAF49}" srcOrd="0" destOrd="0" presId="urn:microsoft.com/office/officeart/2005/8/layout/hierarchy1"/>
    <dgm:cxn modelId="{5472267A-110D-4A0C-B702-13A215223057}" type="presParOf" srcId="{A78FF313-B835-44DB-B30E-17126FCEC6DF}" destId="{00BE34B0-5DC9-4DE9-8608-B0C99BA6B52B}" srcOrd="1" destOrd="0" presId="urn:microsoft.com/office/officeart/2005/8/layout/hierarchy1"/>
    <dgm:cxn modelId="{10C1736C-B25D-4B30-AEAA-B91D5ED7913B}" type="presParOf" srcId="{00BE34B0-5DC9-4DE9-8608-B0C99BA6B52B}" destId="{63B60BA3-6B8E-4459-BEB9-F5C72E7DB936}" srcOrd="0" destOrd="0" presId="urn:microsoft.com/office/officeart/2005/8/layout/hierarchy1"/>
    <dgm:cxn modelId="{6580B5F7-E76C-43C2-A0CA-D39FD2E5D616}" type="presParOf" srcId="{63B60BA3-6B8E-4459-BEB9-F5C72E7DB936}" destId="{89E2BFCC-5E77-4795-AC09-65BFFEE3E90E}" srcOrd="0" destOrd="0" presId="urn:microsoft.com/office/officeart/2005/8/layout/hierarchy1"/>
    <dgm:cxn modelId="{DBF855C8-155A-44F2-B609-BA285CC3AD09}" type="presParOf" srcId="{63B60BA3-6B8E-4459-BEB9-F5C72E7DB936}" destId="{90A1687A-0EFB-4BCD-A879-3A5D20AE61C4}" srcOrd="1" destOrd="0" presId="urn:microsoft.com/office/officeart/2005/8/layout/hierarchy1"/>
    <dgm:cxn modelId="{4A36C9FB-1962-4D84-985B-4C21F80B528C}" type="presParOf" srcId="{00BE34B0-5DC9-4DE9-8608-B0C99BA6B52B}" destId="{5209B83E-C4F9-4DD0-B39E-C5250890E236}" srcOrd="1" destOrd="0" presId="urn:microsoft.com/office/officeart/2005/8/layout/hierarchy1"/>
    <dgm:cxn modelId="{F0F96346-597E-42DD-80BE-9EF699F10133}" type="presParOf" srcId="{5209B83E-C4F9-4DD0-B39E-C5250890E236}" destId="{B9AB9CDD-5CA2-4CA0-A0E1-4FCDF95769D1}" srcOrd="0" destOrd="0" presId="urn:microsoft.com/office/officeart/2005/8/layout/hierarchy1"/>
    <dgm:cxn modelId="{19735AAC-E7FB-4A3D-8187-A32841E4AC31}" type="presParOf" srcId="{5209B83E-C4F9-4DD0-B39E-C5250890E236}" destId="{75A4D820-1268-4190-946F-D616C0675909}" srcOrd="1" destOrd="0" presId="urn:microsoft.com/office/officeart/2005/8/layout/hierarchy1"/>
    <dgm:cxn modelId="{99E6976E-4AFC-4997-B50E-70B147A18C4C}" type="presParOf" srcId="{75A4D820-1268-4190-946F-D616C0675909}" destId="{4EF44633-DD6D-4BEC-A3F0-9676C41DA8DF}" srcOrd="0" destOrd="0" presId="urn:microsoft.com/office/officeart/2005/8/layout/hierarchy1"/>
    <dgm:cxn modelId="{EB672253-0120-4236-9A6B-F468CD05D0C0}" type="presParOf" srcId="{4EF44633-DD6D-4BEC-A3F0-9676C41DA8DF}" destId="{7634AD1A-FFDF-4F63-AE52-C798438847B8}" srcOrd="0" destOrd="0" presId="urn:microsoft.com/office/officeart/2005/8/layout/hierarchy1"/>
    <dgm:cxn modelId="{20376A5A-C798-4F69-B61A-67BC4A1EB3AA}" type="presParOf" srcId="{4EF44633-DD6D-4BEC-A3F0-9676C41DA8DF}" destId="{66FBF9A8-EC1B-4B6E-B458-DDEAF08121A7}" srcOrd="1" destOrd="0" presId="urn:microsoft.com/office/officeart/2005/8/layout/hierarchy1"/>
    <dgm:cxn modelId="{24703B33-7CA0-41F8-B95F-A1A07DEB3C21}" type="presParOf" srcId="{75A4D820-1268-4190-946F-D616C0675909}" destId="{AAAA7AA7-1C87-42D0-8811-6AFA6DD34421}" srcOrd="1" destOrd="0" presId="urn:microsoft.com/office/officeart/2005/8/layout/hierarchy1"/>
    <dgm:cxn modelId="{A8ABE052-F541-4C96-90CA-838F4D302A71}" type="presParOf" srcId="{AAAA7AA7-1C87-42D0-8811-6AFA6DD34421}" destId="{20C92ED5-6372-4FA1-AE14-3F049394678F}" srcOrd="0" destOrd="0" presId="urn:microsoft.com/office/officeart/2005/8/layout/hierarchy1"/>
    <dgm:cxn modelId="{17D7DCFE-B9CD-4DE8-84EB-A977932BFE4B}" type="presParOf" srcId="{AAAA7AA7-1C87-42D0-8811-6AFA6DD34421}" destId="{7B615AFE-648C-43DF-BB18-EB3BFB4A3FCC}" srcOrd="1" destOrd="0" presId="urn:microsoft.com/office/officeart/2005/8/layout/hierarchy1"/>
    <dgm:cxn modelId="{0951C4DC-385F-48E4-A7FD-B84FF7165659}" type="presParOf" srcId="{7B615AFE-648C-43DF-BB18-EB3BFB4A3FCC}" destId="{40A0076B-FFBC-4B5B-9250-669C141F6A08}" srcOrd="0" destOrd="0" presId="urn:microsoft.com/office/officeart/2005/8/layout/hierarchy1"/>
    <dgm:cxn modelId="{ACB7D787-44A4-4804-828C-73F08C4B4A1A}" type="presParOf" srcId="{40A0076B-FFBC-4B5B-9250-669C141F6A08}" destId="{657851D6-1FB5-4FCD-B012-074753091141}" srcOrd="0" destOrd="0" presId="urn:microsoft.com/office/officeart/2005/8/layout/hierarchy1"/>
    <dgm:cxn modelId="{B8EB0447-1390-470C-86DD-282C2E52CBDD}" type="presParOf" srcId="{40A0076B-FFBC-4B5B-9250-669C141F6A08}" destId="{894E44B8-2ED8-4A1F-9968-3167C5EBEC36}" srcOrd="1" destOrd="0" presId="urn:microsoft.com/office/officeart/2005/8/layout/hierarchy1"/>
    <dgm:cxn modelId="{D6F55326-7C35-49BE-86D6-F6A67A2EAAE5}" type="presParOf" srcId="{7B615AFE-648C-43DF-BB18-EB3BFB4A3FCC}" destId="{D3356799-F6F1-4DBE-8FBC-AAD3A84DB140}" srcOrd="1" destOrd="0" presId="urn:microsoft.com/office/officeart/2005/8/layout/hierarchy1"/>
    <dgm:cxn modelId="{1F9DB241-F311-4408-A0BE-2C2D2467B245}" type="presParOf" srcId="{D3356799-F6F1-4DBE-8FBC-AAD3A84DB140}" destId="{91F0527E-83E8-4959-BA65-C9D743B0D302}" srcOrd="0" destOrd="0" presId="urn:microsoft.com/office/officeart/2005/8/layout/hierarchy1"/>
    <dgm:cxn modelId="{F3ADD2D2-B782-4F15-9DD0-F8CC93B758DA}" type="presParOf" srcId="{D3356799-F6F1-4DBE-8FBC-AAD3A84DB140}" destId="{374BDFCF-4501-4C15-835B-008621AF345B}" srcOrd="1" destOrd="0" presId="urn:microsoft.com/office/officeart/2005/8/layout/hierarchy1"/>
    <dgm:cxn modelId="{39020D3F-7724-4F1A-92FB-58532B1269CC}" type="presParOf" srcId="{374BDFCF-4501-4C15-835B-008621AF345B}" destId="{5A7B7334-9295-4762-9FAE-C32E10AC47FA}" srcOrd="0" destOrd="0" presId="urn:microsoft.com/office/officeart/2005/8/layout/hierarchy1"/>
    <dgm:cxn modelId="{56F3D663-BE8C-4232-8EC4-1F9CC2EEBFC3}" type="presParOf" srcId="{5A7B7334-9295-4762-9FAE-C32E10AC47FA}" destId="{DD42678B-4B3D-4F16-8E0C-6BB85FA8311D}" srcOrd="0" destOrd="0" presId="urn:microsoft.com/office/officeart/2005/8/layout/hierarchy1"/>
    <dgm:cxn modelId="{289D0DDD-E5B8-4B01-A556-982CF1F85DD4}" type="presParOf" srcId="{5A7B7334-9295-4762-9FAE-C32E10AC47FA}" destId="{A9076370-2ADE-4623-B3B2-1F6592FF425C}" srcOrd="1" destOrd="0" presId="urn:microsoft.com/office/officeart/2005/8/layout/hierarchy1"/>
    <dgm:cxn modelId="{E347F310-596D-411B-9DDA-4815BFF21B54}" type="presParOf" srcId="{374BDFCF-4501-4C15-835B-008621AF345B}" destId="{AAD1AED1-A502-472D-A8AD-5A4F787A95B1}" srcOrd="1" destOrd="0" presId="urn:microsoft.com/office/officeart/2005/8/layout/hierarchy1"/>
    <dgm:cxn modelId="{CBD10B3B-B5FA-4902-9490-397F269E491B}" type="presParOf" srcId="{D3356799-F6F1-4DBE-8FBC-AAD3A84DB140}" destId="{3F000FCD-96EE-4A71-82BA-34D2593EBB49}" srcOrd="2" destOrd="0" presId="urn:microsoft.com/office/officeart/2005/8/layout/hierarchy1"/>
    <dgm:cxn modelId="{083495E1-9BBD-44E7-B576-8BE702838B3C}" type="presParOf" srcId="{D3356799-F6F1-4DBE-8FBC-AAD3A84DB140}" destId="{3A10A0CA-7252-41D8-B02F-7EAD2B601B63}" srcOrd="3" destOrd="0" presId="urn:microsoft.com/office/officeart/2005/8/layout/hierarchy1"/>
    <dgm:cxn modelId="{B662DD29-D486-4B41-97B8-5F5CCD99AFD7}" type="presParOf" srcId="{3A10A0CA-7252-41D8-B02F-7EAD2B601B63}" destId="{601E3457-E712-4049-B595-44DB33C397ED}" srcOrd="0" destOrd="0" presId="urn:microsoft.com/office/officeart/2005/8/layout/hierarchy1"/>
    <dgm:cxn modelId="{DEB9BE20-1560-4CEB-98DE-DA0798B018BE}" type="presParOf" srcId="{601E3457-E712-4049-B595-44DB33C397ED}" destId="{49A0E1C1-5FD3-468B-83CE-4EF9C3DB1099}" srcOrd="0" destOrd="0" presId="urn:microsoft.com/office/officeart/2005/8/layout/hierarchy1"/>
    <dgm:cxn modelId="{DCF59C79-57B0-41A4-95C6-783B9BE0C732}" type="presParOf" srcId="{601E3457-E712-4049-B595-44DB33C397ED}" destId="{B0D04FC9-277E-4F63-B1FA-FDFD22AA9520}" srcOrd="1" destOrd="0" presId="urn:microsoft.com/office/officeart/2005/8/layout/hierarchy1"/>
    <dgm:cxn modelId="{191F449B-70EC-4425-99D7-D352B0D6D66E}" type="presParOf" srcId="{3A10A0CA-7252-41D8-B02F-7EAD2B601B63}" destId="{10ECC56B-533D-4755-A1A6-086AB723EA2E}" srcOrd="1" destOrd="0" presId="urn:microsoft.com/office/officeart/2005/8/layout/hierarchy1"/>
    <dgm:cxn modelId="{0B12644E-9642-4513-9DFC-8E5C44AEA418}" type="presParOf" srcId="{5209B83E-C4F9-4DD0-B39E-C5250890E236}" destId="{B1E3F0E4-5ED8-4117-AA4C-D33D87456DBA}" srcOrd="2" destOrd="0" presId="urn:microsoft.com/office/officeart/2005/8/layout/hierarchy1"/>
    <dgm:cxn modelId="{F3423E0B-FF87-4668-8463-510D94CA62F4}" type="presParOf" srcId="{5209B83E-C4F9-4DD0-B39E-C5250890E236}" destId="{54A634DF-49DB-4DEF-9171-3E3BDF5D6F9F}" srcOrd="3" destOrd="0" presId="urn:microsoft.com/office/officeart/2005/8/layout/hierarchy1"/>
    <dgm:cxn modelId="{9C24D4D0-108C-405B-B5B9-0F6AE4ADCC29}" type="presParOf" srcId="{54A634DF-49DB-4DEF-9171-3E3BDF5D6F9F}" destId="{55D533F8-57B4-443C-B3FA-BF25A5D47348}" srcOrd="0" destOrd="0" presId="urn:microsoft.com/office/officeart/2005/8/layout/hierarchy1"/>
    <dgm:cxn modelId="{6FD54536-DF17-4FD9-8B86-2F2564F2030B}" type="presParOf" srcId="{55D533F8-57B4-443C-B3FA-BF25A5D47348}" destId="{63F7C47E-5C08-43CF-8DCC-E2B749B646F0}" srcOrd="0" destOrd="0" presId="urn:microsoft.com/office/officeart/2005/8/layout/hierarchy1"/>
    <dgm:cxn modelId="{FC413A2B-CC66-4023-9080-278009A0B752}" type="presParOf" srcId="{55D533F8-57B4-443C-B3FA-BF25A5D47348}" destId="{0C0FFB07-6649-4BCF-B0BE-72D30D521103}" srcOrd="1" destOrd="0" presId="urn:microsoft.com/office/officeart/2005/8/layout/hierarchy1"/>
    <dgm:cxn modelId="{382E67A7-7558-456F-AAB1-4F35DE2459BD}" type="presParOf" srcId="{54A634DF-49DB-4DEF-9171-3E3BDF5D6F9F}" destId="{827CFC44-3A26-41B8-B781-D2C10C1074EC}" srcOrd="1" destOrd="0" presId="urn:microsoft.com/office/officeart/2005/8/layout/hierarchy1"/>
    <dgm:cxn modelId="{581B118F-6BC7-4987-B5C0-33AF45CA80BE}" type="presParOf" srcId="{A78FF313-B835-44DB-B30E-17126FCEC6DF}" destId="{54CFE14C-A998-4FEE-AF8F-9D95CFEEC962}" srcOrd="2" destOrd="0" presId="urn:microsoft.com/office/officeart/2005/8/layout/hierarchy1"/>
    <dgm:cxn modelId="{F9A7A5F6-5897-42EE-9345-13CE74984ECE}" type="presParOf" srcId="{A78FF313-B835-44DB-B30E-17126FCEC6DF}" destId="{0F82BB31-19B6-4638-8B48-6707085E5E85}" srcOrd="3" destOrd="0" presId="urn:microsoft.com/office/officeart/2005/8/layout/hierarchy1"/>
    <dgm:cxn modelId="{450419E4-092E-4231-92B2-AF8ACD363C32}" type="presParOf" srcId="{0F82BB31-19B6-4638-8B48-6707085E5E85}" destId="{4A878DAF-5F55-4F44-AA02-34F2F4E22F8E}" srcOrd="0" destOrd="0" presId="urn:microsoft.com/office/officeart/2005/8/layout/hierarchy1"/>
    <dgm:cxn modelId="{E309680D-79DC-47DC-95B9-A5D2E5EC9C7D}" type="presParOf" srcId="{4A878DAF-5F55-4F44-AA02-34F2F4E22F8E}" destId="{5F718F33-BAB2-4274-9DD3-E311A7ACD42C}" srcOrd="0" destOrd="0" presId="urn:microsoft.com/office/officeart/2005/8/layout/hierarchy1"/>
    <dgm:cxn modelId="{5F532636-E155-4EC0-A76D-583446B32430}" type="presParOf" srcId="{4A878DAF-5F55-4F44-AA02-34F2F4E22F8E}" destId="{DC88BF24-CC51-4907-AB93-D7658F1D458B}" srcOrd="1" destOrd="0" presId="urn:microsoft.com/office/officeart/2005/8/layout/hierarchy1"/>
    <dgm:cxn modelId="{D44CC85D-03AD-4CA6-AF99-9F3C09573307}" type="presParOf" srcId="{0F82BB31-19B6-4638-8B48-6707085E5E85}" destId="{591D9EB2-414C-4250-AECE-49805221C8EF}" srcOrd="1" destOrd="0" presId="urn:microsoft.com/office/officeart/2005/8/layout/hierarchy1"/>
    <dgm:cxn modelId="{562DA419-2B02-4254-AD46-05B78353C832}" type="presParOf" srcId="{A78FF313-B835-44DB-B30E-17126FCEC6DF}" destId="{CE50A896-D2B6-4897-AD6D-6D0781E9953B}" srcOrd="4" destOrd="0" presId="urn:microsoft.com/office/officeart/2005/8/layout/hierarchy1"/>
    <dgm:cxn modelId="{CE5614AD-AD79-457A-9523-009CF8BB7A95}" type="presParOf" srcId="{A78FF313-B835-44DB-B30E-17126FCEC6DF}" destId="{31B1FA14-B778-43CB-AD43-FCB8B1761E40}" srcOrd="5" destOrd="0" presId="urn:microsoft.com/office/officeart/2005/8/layout/hierarchy1"/>
    <dgm:cxn modelId="{9810177B-CB53-4F93-B07D-190B1A9900FF}" type="presParOf" srcId="{31B1FA14-B778-43CB-AD43-FCB8B1761E40}" destId="{FC345B6C-6F6A-4D00-84AE-8650336687A0}" srcOrd="0" destOrd="0" presId="urn:microsoft.com/office/officeart/2005/8/layout/hierarchy1"/>
    <dgm:cxn modelId="{72BB5C47-A838-4483-A8FC-3090B5A97FE5}" type="presParOf" srcId="{FC345B6C-6F6A-4D00-84AE-8650336687A0}" destId="{6D850A80-C65B-4328-A4C9-5099679CC55C}" srcOrd="0" destOrd="0" presId="urn:microsoft.com/office/officeart/2005/8/layout/hierarchy1"/>
    <dgm:cxn modelId="{5FC7C8F9-C350-4B0E-8CB3-FF8709C3D3A2}" type="presParOf" srcId="{FC345B6C-6F6A-4D00-84AE-8650336687A0}" destId="{0C06BFAB-5CC8-41C0-A88C-4B5BC4C84A9D}" srcOrd="1" destOrd="0" presId="urn:microsoft.com/office/officeart/2005/8/layout/hierarchy1"/>
    <dgm:cxn modelId="{FE492FE1-0BCD-4FDD-90E8-329BCB482305}" type="presParOf" srcId="{31B1FA14-B778-43CB-AD43-FCB8B1761E40}" destId="{CB0952B8-73FB-430C-90EC-E79BA80F9B1B}" srcOrd="1" destOrd="0" presId="urn:microsoft.com/office/officeart/2005/8/layout/hierarchy1"/>
    <dgm:cxn modelId="{3E1D2A01-F810-48ED-8BCA-2503F87150FE}" type="presParOf" srcId="{A78FF313-B835-44DB-B30E-17126FCEC6DF}" destId="{C8F6BB50-C8D0-4D54-BE60-61CF7EB9526C}" srcOrd="6" destOrd="0" presId="urn:microsoft.com/office/officeart/2005/8/layout/hierarchy1"/>
    <dgm:cxn modelId="{370BBE58-9C9A-4945-B7B6-ADAA886A061A}" type="presParOf" srcId="{A78FF313-B835-44DB-B30E-17126FCEC6DF}" destId="{3DC0C69E-F87F-4BC0-8137-C570F44BF927}" srcOrd="7" destOrd="0" presId="urn:microsoft.com/office/officeart/2005/8/layout/hierarchy1"/>
    <dgm:cxn modelId="{49FB09EB-86A0-4E54-B7C8-AEC3C066494D}" type="presParOf" srcId="{3DC0C69E-F87F-4BC0-8137-C570F44BF927}" destId="{E855FF21-3B4A-4A76-9D46-6FDE73B12C6E}" srcOrd="0" destOrd="0" presId="urn:microsoft.com/office/officeart/2005/8/layout/hierarchy1"/>
    <dgm:cxn modelId="{4F99DD46-3DFA-4809-9930-99C1FA598A5C}" type="presParOf" srcId="{E855FF21-3B4A-4A76-9D46-6FDE73B12C6E}" destId="{84DC407B-1BA2-458B-A131-901CBF61310F}" srcOrd="0" destOrd="0" presId="urn:microsoft.com/office/officeart/2005/8/layout/hierarchy1"/>
    <dgm:cxn modelId="{CA890264-E32B-492A-8D7F-B5117A9752ED}" type="presParOf" srcId="{E855FF21-3B4A-4A76-9D46-6FDE73B12C6E}" destId="{F29D3048-B5AF-4785-B36A-2F5FE04A0657}" srcOrd="1" destOrd="0" presId="urn:microsoft.com/office/officeart/2005/8/layout/hierarchy1"/>
    <dgm:cxn modelId="{60351CE7-62D1-4932-992B-7E5CABF525CF}" type="presParOf" srcId="{3DC0C69E-F87F-4BC0-8137-C570F44BF927}" destId="{E375624C-0B65-491F-88A6-A6FFDCD45B21}" srcOrd="1" destOrd="0" presId="urn:microsoft.com/office/officeart/2005/8/layout/hierarchy1"/>
    <dgm:cxn modelId="{6EA5D700-EFB2-4298-AC21-36DF7F9DB057}" type="presParOf" srcId="{A78FF313-B835-44DB-B30E-17126FCEC6DF}" destId="{BE276AC2-BB72-42E2-B1AF-F69B2932BC85}" srcOrd="8" destOrd="0" presId="urn:microsoft.com/office/officeart/2005/8/layout/hierarchy1"/>
    <dgm:cxn modelId="{05F64FAD-8D47-460D-A747-D8783910B143}" type="presParOf" srcId="{A78FF313-B835-44DB-B30E-17126FCEC6DF}" destId="{8AD7E213-8302-4AF7-8B70-50E0E774BCE2}" srcOrd="9" destOrd="0" presId="urn:microsoft.com/office/officeart/2005/8/layout/hierarchy1"/>
    <dgm:cxn modelId="{821720AB-8CBA-4F1A-A7E1-E3B21DB035C7}" type="presParOf" srcId="{8AD7E213-8302-4AF7-8B70-50E0E774BCE2}" destId="{D62FFC08-1363-432B-B73B-4B4BE55549B4}" srcOrd="0" destOrd="0" presId="urn:microsoft.com/office/officeart/2005/8/layout/hierarchy1"/>
    <dgm:cxn modelId="{4A258414-90BC-4EAA-9C05-F5A0DC39D8C1}" type="presParOf" srcId="{D62FFC08-1363-432B-B73B-4B4BE55549B4}" destId="{C4E049D2-B3CF-4BEC-866B-FB4EF815DDA4}" srcOrd="0" destOrd="0" presId="urn:microsoft.com/office/officeart/2005/8/layout/hierarchy1"/>
    <dgm:cxn modelId="{51E7B659-B0B4-4065-B9AC-A5FF5062BCD3}" type="presParOf" srcId="{D62FFC08-1363-432B-B73B-4B4BE55549B4}" destId="{042AAFD9-92BD-45A0-BDDD-DD079DB47352}" srcOrd="1" destOrd="0" presId="urn:microsoft.com/office/officeart/2005/8/layout/hierarchy1"/>
    <dgm:cxn modelId="{E44A885F-858A-4C71-8BE0-D151CBD6BD3E}" type="presParOf" srcId="{8AD7E213-8302-4AF7-8B70-50E0E774BCE2}" destId="{708B82C6-1D3D-4347-AAC7-2345403B23E8}" srcOrd="1" destOrd="0" presId="urn:microsoft.com/office/officeart/2005/8/layout/hierarchy1"/>
  </dgm:cxnLst>
  <dgm:bg/>
  <dgm:whole>
    <a:ln>
      <a:solidFill>
        <a:srgbClr val="7030A0"/>
      </a:solidFill>
    </a:ln>
  </dgm:whole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D760A79-7B86-4BAB-B7A9-13EECFEC8EB3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5EBBF7FF-09FA-46DA-A549-486714953116}">
      <dgm:prSet phldrT="[Text]"/>
      <dgm:spPr/>
      <dgm:t>
        <a:bodyPr/>
        <a:lstStyle/>
        <a:p>
          <a:r>
            <a:rPr lang="cs-CZ" dirty="0" smtClean="0"/>
            <a:t>1034</a:t>
          </a:r>
          <a:endParaRPr lang="cs-CZ" dirty="0"/>
        </a:p>
      </dgm:t>
    </dgm:pt>
    <dgm:pt modelId="{B6D7A003-83DD-4AED-B8CA-37B41C376D38}" type="parTrans" cxnId="{84E9283F-979D-4319-A73D-B680A0149A77}">
      <dgm:prSet/>
      <dgm:spPr/>
      <dgm:t>
        <a:bodyPr/>
        <a:lstStyle/>
        <a:p>
          <a:endParaRPr lang="cs-CZ"/>
        </a:p>
      </dgm:t>
    </dgm:pt>
    <dgm:pt modelId="{857A1F15-31FB-4206-9EA3-0A86AD095709}" type="sibTrans" cxnId="{84E9283F-979D-4319-A73D-B680A0149A77}">
      <dgm:prSet/>
      <dgm:spPr/>
      <dgm:t>
        <a:bodyPr/>
        <a:lstStyle/>
        <a:p>
          <a:endParaRPr lang="cs-CZ"/>
        </a:p>
      </dgm:t>
    </dgm:pt>
    <dgm:pt modelId="{9A813867-E326-41F8-82AD-598055052063}">
      <dgm:prSet phldrT="[Text]" phldr="1"/>
      <dgm:spPr/>
      <dgm:t>
        <a:bodyPr/>
        <a:lstStyle/>
        <a:p>
          <a:endParaRPr lang="cs-CZ" dirty="0"/>
        </a:p>
      </dgm:t>
    </dgm:pt>
    <dgm:pt modelId="{CEEA9469-D999-4A14-9407-C24AB2E8033D}" type="parTrans" cxnId="{D6FD1745-1DC2-4CA2-B7B0-210100444431}">
      <dgm:prSet/>
      <dgm:spPr/>
      <dgm:t>
        <a:bodyPr/>
        <a:lstStyle/>
        <a:p>
          <a:endParaRPr lang="cs-CZ"/>
        </a:p>
      </dgm:t>
    </dgm:pt>
    <dgm:pt modelId="{B20C4872-B985-4753-ABD7-6A4005059B47}" type="sibTrans" cxnId="{D6FD1745-1DC2-4CA2-B7B0-210100444431}">
      <dgm:prSet/>
      <dgm:spPr/>
      <dgm:t>
        <a:bodyPr/>
        <a:lstStyle/>
        <a:p>
          <a:endParaRPr lang="cs-CZ"/>
        </a:p>
      </dgm:t>
    </dgm:pt>
    <dgm:pt modelId="{FD4A7796-400B-4418-90BF-280DAD3B16C5}">
      <dgm:prSet phldrT="[Text]"/>
      <dgm:spPr/>
      <dgm:t>
        <a:bodyPr/>
        <a:lstStyle/>
        <a:p>
          <a:r>
            <a:rPr lang="cs-CZ" dirty="0" smtClean="0"/>
            <a:t>1085</a:t>
          </a:r>
          <a:endParaRPr lang="cs-CZ" dirty="0"/>
        </a:p>
      </dgm:t>
    </dgm:pt>
    <dgm:pt modelId="{4D571EAA-603B-4239-B211-6DD844AAA034}" type="parTrans" cxnId="{62ECBD5F-C184-4541-8174-5B347D3C07BF}">
      <dgm:prSet/>
      <dgm:spPr/>
      <dgm:t>
        <a:bodyPr/>
        <a:lstStyle/>
        <a:p>
          <a:endParaRPr lang="cs-CZ"/>
        </a:p>
      </dgm:t>
    </dgm:pt>
    <dgm:pt modelId="{F7640166-C42D-41AA-8A9B-263A5B7C30F3}" type="sibTrans" cxnId="{62ECBD5F-C184-4541-8174-5B347D3C07BF}">
      <dgm:prSet/>
      <dgm:spPr/>
      <dgm:t>
        <a:bodyPr/>
        <a:lstStyle/>
        <a:p>
          <a:endParaRPr lang="cs-CZ"/>
        </a:p>
      </dgm:t>
    </dgm:pt>
    <dgm:pt modelId="{BFDD0F3D-C699-495B-B41B-FB3F92C8A40B}">
      <dgm:prSet phldrT="[Text]" phldr="1"/>
      <dgm:spPr/>
      <dgm:t>
        <a:bodyPr/>
        <a:lstStyle/>
        <a:p>
          <a:endParaRPr lang="cs-CZ" dirty="0"/>
        </a:p>
      </dgm:t>
    </dgm:pt>
    <dgm:pt modelId="{FD7BF9A5-2CFB-4A0B-B934-FDD677EAE927}" type="parTrans" cxnId="{6D8D7D25-E026-4DE5-8877-4A205EF35C95}">
      <dgm:prSet/>
      <dgm:spPr/>
      <dgm:t>
        <a:bodyPr/>
        <a:lstStyle/>
        <a:p>
          <a:endParaRPr lang="cs-CZ"/>
        </a:p>
      </dgm:t>
    </dgm:pt>
    <dgm:pt modelId="{65AA84AB-F29A-4F76-995E-63E4F3073160}" type="sibTrans" cxnId="{6D8D7D25-E026-4DE5-8877-4A205EF35C95}">
      <dgm:prSet/>
      <dgm:spPr/>
      <dgm:t>
        <a:bodyPr/>
        <a:lstStyle/>
        <a:p>
          <a:endParaRPr lang="cs-CZ"/>
        </a:p>
      </dgm:t>
    </dgm:pt>
    <dgm:pt modelId="{875F91B4-CFB4-427D-AB1C-F13C60F20A97}">
      <dgm:prSet phldrT="[Text]" phldr="1"/>
      <dgm:spPr/>
      <dgm:t>
        <a:bodyPr/>
        <a:lstStyle/>
        <a:p>
          <a:endParaRPr lang="cs-CZ" dirty="0"/>
        </a:p>
      </dgm:t>
    </dgm:pt>
    <dgm:pt modelId="{0F7D892D-BEC6-4686-A524-9E97068A2F67}" type="parTrans" cxnId="{D3A36FA1-FBAF-408D-85F4-73841DF7F35C}">
      <dgm:prSet/>
      <dgm:spPr/>
      <dgm:t>
        <a:bodyPr/>
        <a:lstStyle/>
        <a:p>
          <a:endParaRPr lang="cs-CZ"/>
        </a:p>
      </dgm:t>
    </dgm:pt>
    <dgm:pt modelId="{9DC18E35-D67C-4DA0-A284-A68EAAF37CDB}" type="sibTrans" cxnId="{D3A36FA1-FBAF-408D-85F4-73841DF7F35C}">
      <dgm:prSet/>
      <dgm:spPr/>
      <dgm:t>
        <a:bodyPr/>
        <a:lstStyle/>
        <a:p>
          <a:endParaRPr lang="cs-CZ"/>
        </a:p>
      </dgm:t>
    </dgm:pt>
    <dgm:pt modelId="{E5494A58-6711-40D0-909A-B650F0CB87FE}">
      <dgm:prSet/>
      <dgm:spPr/>
      <dgm:t>
        <a:bodyPr/>
        <a:lstStyle/>
        <a:p>
          <a:r>
            <a:rPr lang="cs-CZ" dirty="0" smtClean="0"/>
            <a:t>1126</a:t>
          </a:r>
          <a:endParaRPr lang="cs-CZ" dirty="0"/>
        </a:p>
      </dgm:t>
    </dgm:pt>
    <dgm:pt modelId="{B1D2ED95-BFB6-42A5-A095-D5EBC32A30EA}" type="parTrans" cxnId="{4CC130ED-6370-47C2-A5AF-DCDC816AB69F}">
      <dgm:prSet/>
      <dgm:spPr/>
      <dgm:t>
        <a:bodyPr/>
        <a:lstStyle/>
        <a:p>
          <a:endParaRPr lang="cs-CZ"/>
        </a:p>
      </dgm:t>
    </dgm:pt>
    <dgm:pt modelId="{397EC51D-59F9-42AC-9120-A270DAECB1FA}" type="sibTrans" cxnId="{4CC130ED-6370-47C2-A5AF-DCDC816AB69F}">
      <dgm:prSet/>
      <dgm:spPr/>
      <dgm:t>
        <a:bodyPr/>
        <a:lstStyle/>
        <a:p>
          <a:endParaRPr lang="cs-CZ"/>
        </a:p>
      </dgm:t>
    </dgm:pt>
    <dgm:pt modelId="{8586DC69-145D-4B33-B12C-301DDC6D90D1}">
      <dgm:prSet/>
      <dgm:spPr/>
      <dgm:t>
        <a:bodyPr/>
        <a:lstStyle/>
        <a:p>
          <a:r>
            <a:rPr lang="cs-CZ" smtClean="0"/>
            <a:t>1197</a:t>
          </a:r>
          <a:endParaRPr lang="cs-CZ" dirty="0"/>
        </a:p>
      </dgm:t>
    </dgm:pt>
    <dgm:pt modelId="{A2156E16-B667-4C4C-B810-F2F1CD7DA698}" type="parTrans" cxnId="{DD811895-4447-492E-AB98-781DCFC55F72}">
      <dgm:prSet/>
      <dgm:spPr/>
      <dgm:t>
        <a:bodyPr/>
        <a:lstStyle/>
        <a:p>
          <a:endParaRPr lang="cs-CZ"/>
        </a:p>
      </dgm:t>
    </dgm:pt>
    <dgm:pt modelId="{D9857539-4530-4DF4-AB98-243C4D66E764}" type="sibTrans" cxnId="{DD811895-4447-492E-AB98-781DCFC55F72}">
      <dgm:prSet/>
      <dgm:spPr/>
      <dgm:t>
        <a:bodyPr/>
        <a:lstStyle/>
        <a:p>
          <a:endParaRPr lang="cs-CZ"/>
        </a:p>
      </dgm:t>
    </dgm:pt>
    <dgm:pt modelId="{2B670591-9F2F-4AB2-946C-7B9E2B607DDF}">
      <dgm:prSet/>
      <dgm:spPr/>
      <dgm:t>
        <a:bodyPr/>
        <a:lstStyle/>
        <a:p>
          <a:r>
            <a:rPr lang="cs-CZ" smtClean="0"/>
            <a:t>1158</a:t>
          </a:r>
          <a:endParaRPr lang="cs-CZ" dirty="0"/>
        </a:p>
      </dgm:t>
    </dgm:pt>
    <dgm:pt modelId="{BA5E3EBF-0CBD-45B6-8087-D4BB39DD2C02}" type="parTrans" cxnId="{C98EF71A-2B3E-4CBA-B1B0-10E24842EE00}">
      <dgm:prSet/>
      <dgm:spPr/>
      <dgm:t>
        <a:bodyPr/>
        <a:lstStyle/>
        <a:p>
          <a:endParaRPr lang="cs-CZ"/>
        </a:p>
      </dgm:t>
    </dgm:pt>
    <dgm:pt modelId="{A60534D0-EC72-4AFD-84D5-26C0FE2BBAD3}" type="sibTrans" cxnId="{C98EF71A-2B3E-4CBA-B1B0-10E24842EE00}">
      <dgm:prSet/>
      <dgm:spPr/>
      <dgm:t>
        <a:bodyPr/>
        <a:lstStyle/>
        <a:p>
          <a:endParaRPr lang="cs-CZ"/>
        </a:p>
      </dgm:t>
    </dgm:pt>
    <dgm:pt modelId="{343EC317-49C7-43D8-8C0C-2A5124030B11}" type="pres">
      <dgm:prSet presAssocID="{DD760A79-7B86-4BAB-B7A9-13EECFEC8EB3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5C4F4883-871D-4489-8DC8-479BDB7D9E74}" type="pres">
      <dgm:prSet presAssocID="{5EBBF7FF-09FA-46DA-A549-486714953116}" presName="composite" presStyleCnt="0"/>
      <dgm:spPr/>
    </dgm:pt>
    <dgm:pt modelId="{7B1087F7-2067-48AD-B0FA-ACF74ADC17BF}" type="pres">
      <dgm:prSet presAssocID="{5EBBF7FF-09FA-46DA-A549-486714953116}" presName="parentText" presStyleLbl="align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D9EEF34-ABBC-41FF-8FD7-7CDF771ED00D}" type="pres">
      <dgm:prSet presAssocID="{5EBBF7FF-09FA-46DA-A549-486714953116}" presName="descendantText" presStyleLbl="alignAcc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510017C-EDBB-477E-9DB6-978405C5ACF8}" type="pres">
      <dgm:prSet presAssocID="{857A1F15-31FB-4206-9EA3-0A86AD095709}" presName="sp" presStyleCnt="0"/>
      <dgm:spPr/>
    </dgm:pt>
    <dgm:pt modelId="{2AED7CF3-4612-4A81-BA70-8724E344EB1F}" type="pres">
      <dgm:prSet presAssocID="{FD4A7796-400B-4418-90BF-280DAD3B16C5}" presName="composite" presStyleCnt="0"/>
      <dgm:spPr/>
    </dgm:pt>
    <dgm:pt modelId="{8F5929AA-55BD-453A-8C84-5CADAA521977}" type="pres">
      <dgm:prSet presAssocID="{FD4A7796-400B-4418-90BF-280DAD3B16C5}" presName="parentText" presStyleLbl="align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00F3F64-B19D-4A45-9E64-1F142384A3F1}" type="pres">
      <dgm:prSet presAssocID="{FD4A7796-400B-4418-90BF-280DAD3B16C5}" presName="descendantText" presStyleLbl="alignAcc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141A41B-5256-44A3-9502-1EE5CFA52F6D}" type="pres">
      <dgm:prSet presAssocID="{F7640166-C42D-41AA-8A9B-263A5B7C30F3}" presName="sp" presStyleCnt="0"/>
      <dgm:spPr/>
    </dgm:pt>
    <dgm:pt modelId="{50FF6252-4DCA-42F8-9321-F446EBC8579F}" type="pres">
      <dgm:prSet presAssocID="{E5494A58-6711-40D0-909A-B650F0CB87FE}" presName="composite" presStyleCnt="0"/>
      <dgm:spPr/>
    </dgm:pt>
    <dgm:pt modelId="{E22E5C09-F667-4CDB-BE01-02EBE86FA060}" type="pres">
      <dgm:prSet presAssocID="{E5494A58-6711-40D0-909A-B650F0CB87FE}" presName="parentText" presStyleLbl="align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CCDBEE2-E040-42C0-8A98-9B6905609838}" type="pres">
      <dgm:prSet presAssocID="{E5494A58-6711-40D0-909A-B650F0CB87FE}" presName="descendantText" presStyleLbl="alignAcc1" presStyleIdx="2" presStyleCnt="5">
        <dgm:presLayoutVars>
          <dgm:bulletEnabled val="1"/>
        </dgm:presLayoutVars>
      </dgm:prSet>
      <dgm:spPr/>
    </dgm:pt>
    <dgm:pt modelId="{90809669-B8DE-4C05-ABA3-308F65D8DAF9}" type="pres">
      <dgm:prSet presAssocID="{397EC51D-59F9-42AC-9120-A270DAECB1FA}" presName="sp" presStyleCnt="0"/>
      <dgm:spPr/>
    </dgm:pt>
    <dgm:pt modelId="{7BD1E208-7272-404B-8227-B14684D31ACC}" type="pres">
      <dgm:prSet presAssocID="{2B670591-9F2F-4AB2-946C-7B9E2B607DDF}" presName="composite" presStyleCnt="0"/>
      <dgm:spPr/>
    </dgm:pt>
    <dgm:pt modelId="{125991FE-49DC-44FA-829F-1C27596AAECD}" type="pres">
      <dgm:prSet presAssocID="{2B670591-9F2F-4AB2-946C-7B9E2B607DDF}" presName="parentText" presStyleLbl="align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B16BA67-4615-4A43-80D8-0C22C2BDD9A2}" type="pres">
      <dgm:prSet presAssocID="{2B670591-9F2F-4AB2-946C-7B9E2B607DDF}" presName="descendantText" presStyleLbl="alignAcc1" presStyleIdx="3" presStyleCnt="5">
        <dgm:presLayoutVars>
          <dgm:bulletEnabled val="1"/>
        </dgm:presLayoutVars>
      </dgm:prSet>
      <dgm:spPr/>
    </dgm:pt>
    <dgm:pt modelId="{75AF62D9-8F06-49E8-9C22-0575C7C3206B}" type="pres">
      <dgm:prSet presAssocID="{A60534D0-EC72-4AFD-84D5-26C0FE2BBAD3}" presName="sp" presStyleCnt="0"/>
      <dgm:spPr/>
    </dgm:pt>
    <dgm:pt modelId="{A2187D7A-CEFB-4529-88C9-BEE6F3C3CCB9}" type="pres">
      <dgm:prSet presAssocID="{8586DC69-145D-4B33-B12C-301DDC6D90D1}" presName="composite" presStyleCnt="0"/>
      <dgm:spPr/>
    </dgm:pt>
    <dgm:pt modelId="{A45529B6-D26A-489B-BD60-42D03CFA79B4}" type="pres">
      <dgm:prSet presAssocID="{8586DC69-145D-4B33-B12C-301DDC6D90D1}" presName="parentText" presStyleLbl="align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E8008F5-8E5B-447C-A19E-3D28A9C870E3}" type="pres">
      <dgm:prSet presAssocID="{8586DC69-145D-4B33-B12C-301DDC6D90D1}" presName="descendantText" presStyleLbl="alignAcc1" presStyleIdx="4" presStyleCnt="5">
        <dgm:presLayoutVars>
          <dgm:bulletEnabled val="1"/>
        </dgm:presLayoutVars>
      </dgm:prSet>
      <dgm:spPr/>
    </dgm:pt>
  </dgm:ptLst>
  <dgm:cxnLst>
    <dgm:cxn modelId="{38BDF3A0-C540-4715-9E21-D2316B1F267B}" type="presOf" srcId="{8586DC69-145D-4B33-B12C-301DDC6D90D1}" destId="{A45529B6-D26A-489B-BD60-42D03CFA79B4}" srcOrd="0" destOrd="0" presId="urn:microsoft.com/office/officeart/2005/8/layout/chevron2"/>
    <dgm:cxn modelId="{84E9283F-979D-4319-A73D-B680A0149A77}" srcId="{DD760A79-7B86-4BAB-B7A9-13EECFEC8EB3}" destId="{5EBBF7FF-09FA-46DA-A549-486714953116}" srcOrd="0" destOrd="0" parTransId="{B6D7A003-83DD-4AED-B8CA-37B41C376D38}" sibTransId="{857A1F15-31FB-4206-9EA3-0A86AD095709}"/>
    <dgm:cxn modelId="{F4C08C12-0D0D-40B0-832A-18E578803ACB}" type="presOf" srcId="{DD760A79-7B86-4BAB-B7A9-13EECFEC8EB3}" destId="{343EC317-49C7-43D8-8C0C-2A5124030B11}" srcOrd="0" destOrd="0" presId="urn:microsoft.com/office/officeart/2005/8/layout/chevron2"/>
    <dgm:cxn modelId="{62ECBD5F-C184-4541-8174-5B347D3C07BF}" srcId="{DD760A79-7B86-4BAB-B7A9-13EECFEC8EB3}" destId="{FD4A7796-400B-4418-90BF-280DAD3B16C5}" srcOrd="1" destOrd="0" parTransId="{4D571EAA-603B-4239-B211-6DD844AAA034}" sibTransId="{F7640166-C42D-41AA-8A9B-263A5B7C30F3}"/>
    <dgm:cxn modelId="{9FC0329B-EA01-4635-B837-7BE2C8DD2D45}" type="presOf" srcId="{FD4A7796-400B-4418-90BF-280DAD3B16C5}" destId="{8F5929AA-55BD-453A-8C84-5CADAA521977}" srcOrd="0" destOrd="0" presId="urn:microsoft.com/office/officeart/2005/8/layout/chevron2"/>
    <dgm:cxn modelId="{C9950FC6-B946-4FBB-8DCD-5FD8BB55033A}" type="presOf" srcId="{5EBBF7FF-09FA-46DA-A549-486714953116}" destId="{7B1087F7-2067-48AD-B0FA-ACF74ADC17BF}" srcOrd="0" destOrd="0" presId="urn:microsoft.com/office/officeart/2005/8/layout/chevron2"/>
    <dgm:cxn modelId="{DD811895-4447-492E-AB98-781DCFC55F72}" srcId="{DD760A79-7B86-4BAB-B7A9-13EECFEC8EB3}" destId="{8586DC69-145D-4B33-B12C-301DDC6D90D1}" srcOrd="4" destOrd="0" parTransId="{A2156E16-B667-4C4C-B810-F2F1CD7DA698}" sibTransId="{D9857539-4530-4DF4-AB98-243C4D66E764}"/>
    <dgm:cxn modelId="{8BAC4886-3BBF-49B7-97DB-EBE0CE5C7E49}" type="presOf" srcId="{9A813867-E326-41F8-82AD-598055052063}" destId="{5D9EEF34-ABBC-41FF-8FD7-7CDF771ED00D}" srcOrd="0" destOrd="0" presId="urn:microsoft.com/office/officeart/2005/8/layout/chevron2"/>
    <dgm:cxn modelId="{C98EF71A-2B3E-4CBA-B1B0-10E24842EE00}" srcId="{DD760A79-7B86-4BAB-B7A9-13EECFEC8EB3}" destId="{2B670591-9F2F-4AB2-946C-7B9E2B607DDF}" srcOrd="3" destOrd="0" parTransId="{BA5E3EBF-0CBD-45B6-8087-D4BB39DD2C02}" sibTransId="{A60534D0-EC72-4AFD-84D5-26C0FE2BBAD3}"/>
    <dgm:cxn modelId="{A6252D6E-06E0-4511-97DA-CC7DC30E85C0}" type="presOf" srcId="{875F91B4-CFB4-427D-AB1C-F13C60F20A97}" destId="{A00F3F64-B19D-4A45-9E64-1F142384A3F1}" srcOrd="0" destOrd="1" presId="urn:microsoft.com/office/officeart/2005/8/layout/chevron2"/>
    <dgm:cxn modelId="{8FDF4A02-D37C-478A-BC6A-7B480F036E4D}" type="presOf" srcId="{BFDD0F3D-C699-495B-B41B-FB3F92C8A40B}" destId="{A00F3F64-B19D-4A45-9E64-1F142384A3F1}" srcOrd="0" destOrd="0" presId="urn:microsoft.com/office/officeart/2005/8/layout/chevron2"/>
    <dgm:cxn modelId="{6D8D7D25-E026-4DE5-8877-4A205EF35C95}" srcId="{FD4A7796-400B-4418-90BF-280DAD3B16C5}" destId="{BFDD0F3D-C699-495B-B41B-FB3F92C8A40B}" srcOrd="0" destOrd="0" parTransId="{FD7BF9A5-2CFB-4A0B-B934-FDD677EAE927}" sibTransId="{65AA84AB-F29A-4F76-995E-63E4F3073160}"/>
    <dgm:cxn modelId="{4C4E1BDB-036F-4EED-B966-E290C6D98BAF}" type="presOf" srcId="{2B670591-9F2F-4AB2-946C-7B9E2B607DDF}" destId="{125991FE-49DC-44FA-829F-1C27596AAECD}" srcOrd="0" destOrd="0" presId="urn:microsoft.com/office/officeart/2005/8/layout/chevron2"/>
    <dgm:cxn modelId="{D6FD1745-1DC2-4CA2-B7B0-210100444431}" srcId="{5EBBF7FF-09FA-46DA-A549-486714953116}" destId="{9A813867-E326-41F8-82AD-598055052063}" srcOrd="0" destOrd="0" parTransId="{CEEA9469-D999-4A14-9407-C24AB2E8033D}" sibTransId="{B20C4872-B985-4753-ABD7-6A4005059B47}"/>
    <dgm:cxn modelId="{4CC130ED-6370-47C2-A5AF-DCDC816AB69F}" srcId="{DD760A79-7B86-4BAB-B7A9-13EECFEC8EB3}" destId="{E5494A58-6711-40D0-909A-B650F0CB87FE}" srcOrd="2" destOrd="0" parTransId="{B1D2ED95-BFB6-42A5-A095-D5EBC32A30EA}" sibTransId="{397EC51D-59F9-42AC-9120-A270DAECB1FA}"/>
    <dgm:cxn modelId="{D3A36FA1-FBAF-408D-85F4-73841DF7F35C}" srcId="{FD4A7796-400B-4418-90BF-280DAD3B16C5}" destId="{875F91B4-CFB4-427D-AB1C-F13C60F20A97}" srcOrd="1" destOrd="0" parTransId="{0F7D892D-BEC6-4686-A524-9E97068A2F67}" sibTransId="{9DC18E35-D67C-4DA0-A284-A68EAAF37CDB}"/>
    <dgm:cxn modelId="{B4C579EA-8179-4D29-BBB1-9D0FDF9B26FB}" type="presOf" srcId="{E5494A58-6711-40D0-909A-B650F0CB87FE}" destId="{E22E5C09-F667-4CDB-BE01-02EBE86FA060}" srcOrd="0" destOrd="0" presId="urn:microsoft.com/office/officeart/2005/8/layout/chevron2"/>
    <dgm:cxn modelId="{3431C7C9-2A45-4ACC-A772-F9B940FF1854}" type="presParOf" srcId="{343EC317-49C7-43D8-8C0C-2A5124030B11}" destId="{5C4F4883-871D-4489-8DC8-479BDB7D9E74}" srcOrd="0" destOrd="0" presId="urn:microsoft.com/office/officeart/2005/8/layout/chevron2"/>
    <dgm:cxn modelId="{11EB743E-0DF1-49D2-8D39-AF94EC1C453F}" type="presParOf" srcId="{5C4F4883-871D-4489-8DC8-479BDB7D9E74}" destId="{7B1087F7-2067-48AD-B0FA-ACF74ADC17BF}" srcOrd="0" destOrd="0" presId="urn:microsoft.com/office/officeart/2005/8/layout/chevron2"/>
    <dgm:cxn modelId="{C7AD344D-4CDE-4A54-B0BE-97CD54B56736}" type="presParOf" srcId="{5C4F4883-871D-4489-8DC8-479BDB7D9E74}" destId="{5D9EEF34-ABBC-41FF-8FD7-7CDF771ED00D}" srcOrd="1" destOrd="0" presId="urn:microsoft.com/office/officeart/2005/8/layout/chevron2"/>
    <dgm:cxn modelId="{C02C6656-F397-4A29-9207-8E1B92FEFFEB}" type="presParOf" srcId="{343EC317-49C7-43D8-8C0C-2A5124030B11}" destId="{1510017C-EDBB-477E-9DB6-978405C5ACF8}" srcOrd="1" destOrd="0" presId="urn:microsoft.com/office/officeart/2005/8/layout/chevron2"/>
    <dgm:cxn modelId="{7FBDEAC4-36AD-40C8-BF86-0B9884EE1C62}" type="presParOf" srcId="{343EC317-49C7-43D8-8C0C-2A5124030B11}" destId="{2AED7CF3-4612-4A81-BA70-8724E344EB1F}" srcOrd="2" destOrd="0" presId="urn:microsoft.com/office/officeart/2005/8/layout/chevron2"/>
    <dgm:cxn modelId="{0F6ACCF6-6C07-4465-9DDE-3213B411D1BE}" type="presParOf" srcId="{2AED7CF3-4612-4A81-BA70-8724E344EB1F}" destId="{8F5929AA-55BD-453A-8C84-5CADAA521977}" srcOrd="0" destOrd="0" presId="urn:microsoft.com/office/officeart/2005/8/layout/chevron2"/>
    <dgm:cxn modelId="{1F2AF8C7-1FE2-441F-99D1-9FCB75C758F3}" type="presParOf" srcId="{2AED7CF3-4612-4A81-BA70-8724E344EB1F}" destId="{A00F3F64-B19D-4A45-9E64-1F142384A3F1}" srcOrd="1" destOrd="0" presId="urn:microsoft.com/office/officeart/2005/8/layout/chevron2"/>
    <dgm:cxn modelId="{7D51CEF5-451D-4BFC-A324-D77E4074F023}" type="presParOf" srcId="{343EC317-49C7-43D8-8C0C-2A5124030B11}" destId="{1141A41B-5256-44A3-9502-1EE5CFA52F6D}" srcOrd="3" destOrd="0" presId="urn:microsoft.com/office/officeart/2005/8/layout/chevron2"/>
    <dgm:cxn modelId="{C98A3C6D-6B6D-4D59-AA3C-E89F56BDC4A3}" type="presParOf" srcId="{343EC317-49C7-43D8-8C0C-2A5124030B11}" destId="{50FF6252-4DCA-42F8-9321-F446EBC8579F}" srcOrd="4" destOrd="0" presId="urn:microsoft.com/office/officeart/2005/8/layout/chevron2"/>
    <dgm:cxn modelId="{4356D8F4-BE0E-4985-B629-BDF2FB53C610}" type="presParOf" srcId="{50FF6252-4DCA-42F8-9321-F446EBC8579F}" destId="{E22E5C09-F667-4CDB-BE01-02EBE86FA060}" srcOrd="0" destOrd="0" presId="urn:microsoft.com/office/officeart/2005/8/layout/chevron2"/>
    <dgm:cxn modelId="{5EA74FF9-4A4A-4622-99C3-CF1928C2D9F4}" type="presParOf" srcId="{50FF6252-4DCA-42F8-9321-F446EBC8579F}" destId="{9CCDBEE2-E040-42C0-8A98-9B6905609838}" srcOrd="1" destOrd="0" presId="urn:microsoft.com/office/officeart/2005/8/layout/chevron2"/>
    <dgm:cxn modelId="{78A2716A-75BE-4896-85C0-F9EF2321A12E}" type="presParOf" srcId="{343EC317-49C7-43D8-8C0C-2A5124030B11}" destId="{90809669-B8DE-4C05-ABA3-308F65D8DAF9}" srcOrd="5" destOrd="0" presId="urn:microsoft.com/office/officeart/2005/8/layout/chevron2"/>
    <dgm:cxn modelId="{E773B34C-8A51-4366-BEBD-2B0851BE9CA1}" type="presParOf" srcId="{343EC317-49C7-43D8-8C0C-2A5124030B11}" destId="{7BD1E208-7272-404B-8227-B14684D31ACC}" srcOrd="6" destOrd="0" presId="urn:microsoft.com/office/officeart/2005/8/layout/chevron2"/>
    <dgm:cxn modelId="{035DD01E-42E0-43C2-A9F1-ED2BA478FC76}" type="presParOf" srcId="{7BD1E208-7272-404B-8227-B14684D31ACC}" destId="{125991FE-49DC-44FA-829F-1C27596AAECD}" srcOrd="0" destOrd="0" presId="urn:microsoft.com/office/officeart/2005/8/layout/chevron2"/>
    <dgm:cxn modelId="{B96A3D91-B429-4436-944F-3200788BF87A}" type="presParOf" srcId="{7BD1E208-7272-404B-8227-B14684D31ACC}" destId="{8B16BA67-4615-4A43-80D8-0C22C2BDD9A2}" srcOrd="1" destOrd="0" presId="urn:microsoft.com/office/officeart/2005/8/layout/chevron2"/>
    <dgm:cxn modelId="{95B4AF8F-4101-4C4A-9B0C-7F79D4EA1C48}" type="presParOf" srcId="{343EC317-49C7-43D8-8C0C-2A5124030B11}" destId="{75AF62D9-8F06-49E8-9C22-0575C7C3206B}" srcOrd="7" destOrd="0" presId="urn:microsoft.com/office/officeart/2005/8/layout/chevron2"/>
    <dgm:cxn modelId="{B01D2B18-CF45-406A-BB3B-B83E07D56DA9}" type="presParOf" srcId="{343EC317-49C7-43D8-8C0C-2A5124030B11}" destId="{A2187D7A-CEFB-4529-88C9-BEE6F3C3CCB9}" srcOrd="8" destOrd="0" presId="urn:microsoft.com/office/officeart/2005/8/layout/chevron2"/>
    <dgm:cxn modelId="{FCC6B8D0-B217-40F6-AAED-A31BD37392AD}" type="presParOf" srcId="{A2187D7A-CEFB-4529-88C9-BEE6F3C3CCB9}" destId="{A45529B6-D26A-489B-BD60-42D03CFA79B4}" srcOrd="0" destOrd="0" presId="urn:microsoft.com/office/officeart/2005/8/layout/chevron2"/>
    <dgm:cxn modelId="{168455E0-CB56-4327-A390-23771AC1B015}" type="presParOf" srcId="{A2187D7A-CEFB-4529-88C9-BEE6F3C3CCB9}" destId="{1E8008F5-8E5B-447C-A19E-3D28A9C870E3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E276AC2-BB72-42E2-B1AF-F69B2932BC85}">
      <dsp:nvSpPr>
        <dsp:cNvPr id="0" name=""/>
        <dsp:cNvSpPr/>
      </dsp:nvSpPr>
      <dsp:spPr>
        <a:xfrm>
          <a:off x="5300102" y="2061155"/>
          <a:ext cx="3044271" cy="33716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9766"/>
              </a:lnTo>
              <a:lnTo>
                <a:pt x="3044271" y="229766"/>
              </a:lnTo>
              <a:lnTo>
                <a:pt x="3044271" y="337162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8F6BB50-C8D0-4D54-BE60-61CF7EB9526C}">
      <dsp:nvSpPr>
        <dsp:cNvPr id="0" name=""/>
        <dsp:cNvSpPr/>
      </dsp:nvSpPr>
      <dsp:spPr>
        <a:xfrm>
          <a:off x="5300102" y="2061155"/>
          <a:ext cx="1536824" cy="33716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9766"/>
              </a:lnTo>
              <a:lnTo>
                <a:pt x="1536824" y="229766"/>
              </a:lnTo>
              <a:lnTo>
                <a:pt x="1536824" y="337162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E50A896-D2B6-4897-AD6D-6D0781E9953B}">
      <dsp:nvSpPr>
        <dsp:cNvPr id="0" name=""/>
        <dsp:cNvSpPr/>
      </dsp:nvSpPr>
      <dsp:spPr>
        <a:xfrm>
          <a:off x="5300102" y="2061155"/>
          <a:ext cx="119906" cy="33716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9766"/>
              </a:lnTo>
              <a:lnTo>
                <a:pt x="119906" y="229766"/>
              </a:lnTo>
              <a:lnTo>
                <a:pt x="119906" y="337162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4CFE14C-A998-4FEE-AF8F-9D95CFEEC962}">
      <dsp:nvSpPr>
        <dsp:cNvPr id="0" name=""/>
        <dsp:cNvSpPr/>
      </dsp:nvSpPr>
      <dsp:spPr>
        <a:xfrm>
          <a:off x="4003090" y="2061155"/>
          <a:ext cx="1297012" cy="337162"/>
        </a:xfrm>
        <a:custGeom>
          <a:avLst/>
          <a:gdLst/>
          <a:ahLst/>
          <a:cxnLst/>
          <a:rect l="0" t="0" r="0" b="0"/>
          <a:pathLst>
            <a:path>
              <a:moveTo>
                <a:pt x="1297012" y="0"/>
              </a:moveTo>
              <a:lnTo>
                <a:pt x="1297012" y="229766"/>
              </a:lnTo>
              <a:lnTo>
                <a:pt x="0" y="229766"/>
              </a:lnTo>
              <a:lnTo>
                <a:pt x="0" y="337162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1E3F0E4-5ED8-4117-AA4C-D33D87456DBA}">
      <dsp:nvSpPr>
        <dsp:cNvPr id="0" name=""/>
        <dsp:cNvSpPr/>
      </dsp:nvSpPr>
      <dsp:spPr>
        <a:xfrm>
          <a:off x="2424960" y="3236207"/>
          <a:ext cx="930962" cy="36495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7555"/>
              </a:lnTo>
              <a:lnTo>
                <a:pt x="930962" y="257555"/>
              </a:lnTo>
              <a:lnTo>
                <a:pt x="930962" y="364951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F000FCD-96EE-4A71-82BA-34D2593EBB49}">
      <dsp:nvSpPr>
        <dsp:cNvPr id="0" name=""/>
        <dsp:cNvSpPr/>
      </dsp:nvSpPr>
      <dsp:spPr>
        <a:xfrm>
          <a:off x="1667277" y="5410627"/>
          <a:ext cx="709757" cy="27226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4866"/>
              </a:lnTo>
              <a:lnTo>
                <a:pt x="709757" y="164866"/>
              </a:lnTo>
              <a:lnTo>
                <a:pt x="709757" y="272262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1F0527E-83E8-4959-BA65-C9D743B0D302}">
      <dsp:nvSpPr>
        <dsp:cNvPr id="0" name=""/>
        <dsp:cNvSpPr/>
      </dsp:nvSpPr>
      <dsp:spPr>
        <a:xfrm>
          <a:off x="580285" y="5410627"/>
          <a:ext cx="1086992" cy="337162"/>
        </a:xfrm>
        <a:custGeom>
          <a:avLst/>
          <a:gdLst/>
          <a:ahLst/>
          <a:cxnLst/>
          <a:rect l="0" t="0" r="0" b="0"/>
          <a:pathLst>
            <a:path>
              <a:moveTo>
                <a:pt x="1086992" y="0"/>
              </a:moveTo>
              <a:lnTo>
                <a:pt x="1086992" y="229766"/>
              </a:lnTo>
              <a:lnTo>
                <a:pt x="0" y="229766"/>
              </a:lnTo>
              <a:lnTo>
                <a:pt x="0" y="337162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2E278B9-C31D-4A13-BA3D-A3AB689BF3DE}">
      <dsp:nvSpPr>
        <dsp:cNvPr id="0" name=""/>
        <dsp:cNvSpPr/>
      </dsp:nvSpPr>
      <dsp:spPr>
        <a:xfrm>
          <a:off x="1621557" y="4337312"/>
          <a:ext cx="91440" cy="337162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37162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9AB9CDD-5CA2-4CA0-A0E1-4FCDF95769D1}">
      <dsp:nvSpPr>
        <dsp:cNvPr id="0" name=""/>
        <dsp:cNvSpPr/>
      </dsp:nvSpPr>
      <dsp:spPr>
        <a:xfrm>
          <a:off x="1667277" y="3236207"/>
          <a:ext cx="757682" cy="364951"/>
        </a:xfrm>
        <a:custGeom>
          <a:avLst/>
          <a:gdLst/>
          <a:ahLst/>
          <a:cxnLst/>
          <a:rect l="0" t="0" r="0" b="0"/>
          <a:pathLst>
            <a:path>
              <a:moveTo>
                <a:pt x="757682" y="0"/>
              </a:moveTo>
              <a:lnTo>
                <a:pt x="757682" y="257555"/>
              </a:lnTo>
              <a:lnTo>
                <a:pt x="0" y="257555"/>
              </a:lnTo>
              <a:lnTo>
                <a:pt x="0" y="364951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8CCE768-C2C1-4465-8D65-7727EE3CAF49}">
      <dsp:nvSpPr>
        <dsp:cNvPr id="0" name=""/>
        <dsp:cNvSpPr/>
      </dsp:nvSpPr>
      <dsp:spPr>
        <a:xfrm>
          <a:off x="2424960" y="2061155"/>
          <a:ext cx="2875142" cy="309372"/>
        </a:xfrm>
        <a:custGeom>
          <a:avLst/>
          <a:gdLst/>
          <a:ahLst/>
          <a:cxnLst/>
          <a:rect l="0" t="0" r="0" b="0"/>
          <a:pathLst>
            <a:path>
              <a:moveTo>
                <a:pt x="2875142" y="0"/>
              </a:moveTo>
              <a:lnTo>
                <a:pt x="2875142" y="201976"/>
              </a:lnTo>
              <a:lnTo>
                <a:pt x="0" y="201976"/>
              </a:lnTo>
              <a:lnTo>
                <a:pt x="0" y="309372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6DA57EB-FE3B-44B3-A2B1-7D4761A3DC09}">
      <dsp:nvSpPr>
        <dsp:cNvPr id="0" name=""/>
        <dsp:cNvSpPr/>
      </dsp:nvSpPr>
      <dsp:spPr>
        <a:xfrm>
          <a:off x="5254382" y="987839"/>
          <a:ext cx="91440" cy="337162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3716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A99BA4E-80D5-41E3-9DEB-97F8FC5E27A2}">
      <dsp:nvSpPr>
        <dsp:cNvPr id="0" name=""/>
        <dsp:cNvSpPr/>
      </dsp:nvSpPr>
      <dsp:spPr>
        <a:xfrm>
          <a:off x="4011787" y="251686"/>
          <a:ext cx="2576629" cy="73615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453E1D1-4DD5-442C-87D4-D920F9CC8417}">
      <dsp:nvSpPr>
        <dsp:cNvPr id="0" name=""/>
        <dsp:cNvSpPr/>
      </dsp:nvSpPr>
      <dsp:spPr>
        <a:xfrm>
          <a:off x="4140598" y="374056"/>
          <a:ext cx="2576629" cy="73615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Oldřich + Božena</a:t>
          </a:r>
          <a:endParaRPr lang="cs-CZ" sz="1600" kern="1200" dirty="0"/>
        </a:p>
      </dsp:txBody>
      <dsp:txXfrm>
        <a:off x="4140598" y="374056"/>
        <a:ext cx="2576629" cy="736153"/>
      </dsp:txXfrm>
    </dsp:sp>
    <dsp:sp modelId="{F655615B-DD78-4598-9303-E7C7AFC5AF7D}">
      <dsp:nvSpPr>
        <dsp:cNvPr id="0" name=""/>
        <dsp:cNvSpPr/>
      </dsp:nvSpPr>
      <dsp:spPr>
        <a:xfrm>
          <a:off x="4006965" y="1325001"/>
          <a:ext cx="2586274" cy="73615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FDACF6C-7BD9-42A4-BAD2-187A3F99EA26}">
      <dsp:nvSpPr>
        <dsp:cNvPr id="0" name=""/>
        <dsp:cNvSpPr/>
      </dsp:nvSpPr>
      <dsp:spPr>
        <a:xfrm>
          <a:off x="4135775" y="1447372"/>
          <a:ext cx="2586274" cy="73615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Břetislav + Jitka</a:t>
          </a:r>
          <a:endParaRPr lang="cs-CZ" sz="1600" kern="1200" dirty="0"/>
        </a:p>
      </dsp:txBody>
      <dsp:txXfrm>
        <a:off x="4135775" y="1447372"/>
        <a:ext cx="2586274" cy="736153"/>
      </dsp:txXfrm>
    </dsp:sp>
    <dsp:sp modelId="{89E2BFCC-5E77-4795-AC09-65BFFEE3E90E}">
      <dsp:nvSpPr>
        <dsp:cNvPr id="0" name=""/>
        <dsp:cNvSpPr/>
      </dsp:nvSpPr>
      <dsp:spPr>
        <a:xfrm>
          <a:off x="1634876" y="2370527"/>
          <a:ext cx="1580167" cy="86567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0A1687A-0EFB-4BCD-A879-3A5D20AE61C4}">
      <dsp:nvSpPr>
        <dsp:cNvPr id="0" name=""/>
        <dsp:cNvSpPr/>
      </dsp:nvSpPr>
      <dsp:spPr>
        <a:xfrm>
          <a:off x="1763687" y="2492897"/>
          <a:ext cx="1580167" cy="86567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1" kern="1200" dirty="0" smtClean="0"/>
            <a:t>Vratislav II.</a:t>
          </a:r>
          <a:endParaRPr lang="cs-CZ" sz="1600" b="1" kern="1200" dirty="0"/>
        </a:p>
      </dsp:txBody>
      <dsp:txXfrm>
        <a:off x="1763687" y="2492897"/>
        <a:ext cx="1580167" cy="865679"/>
      </dsp:txXfrm>
    </dsp:sp>
    <dsp:sp modelId="{7634AD1A-FFDF-4F63-AE52-C798438847B8}">
      <dsp:nvSpPr>
        <dsp:cNvPr id="0" name=""/>
        <dsp:cNvSpPr/>
      </dsp:nvSpPr>
      <dsp:spPr>
        <a:xfrm>
          <a:off x="815901" y="3601159"/>
          <a:ext cx="1702751" cy="73615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6FBF9A8-EC1B-4B6E-B458-DDEAF08121A7}">
      <dsp:nvSpPr>
        <dsp:cNvPr id="0" name=""/>
        <dsp:cNvSpPr/>
      </dsp:nvSpPr>
      <dsp:spPr>
        <a:xfrm>
          <a:off x="944712" y="3723529"/>
          <a:ext cx="1702751" cy="73615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Vladislav I.</a:t>
          </a:r>
          <a:endParaRPr lang="cs-CZ" sz="1600" kern="1200" dirty="0"/>
        </a:p>
      </dsp:txBody>
      <dsp:txXfrm>
        <a:off x="944712" y="3723529"/>
        <a:ext cx="1702751" cy="736153"/>
      </dsp:txXfrm>
    </dsp:sp>
    <dsp:sp modelId="{ABFD3E67-47EF-4BC9-9882-F06C40841555}">
      <dsp:nvSpPr>
        <dsp:cNvPr id="0" name=""/>
        <dsp:cNvSpPr/>
      </dsp:nvSpPr>
      <dsp:spPr>
        <a:xfrm>
          <a:off x="531445" y="4674474"/>
          <a:ext cx="2271665" cy="73615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5F6CD23-7CFA-4210-8901-7D99EB1F3EAE}">
      <dsp:nvSpPr>
        <dsp:cNvPr id="0" name=""/>
        <dsp:cNvSpPr/>
      </dsp:nvSpPr>
      <dsp:spPr>
        <a:xfrm>
          <a:off x="660256" y="4796844"/>
          <a:ext cx="2271665" cy="73615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1" kern="1200" dirty="0" smtClean="0"/>
            <a:t>Vladislav II</a:t>
          </a:r>
          <a:r>
            <a:rPr lang="cs-CZ" sz="1600" kern="1200" dirty="0" smtClean="0"/>
            <a:t>. + Judita</a:t>
          </a:r>
          <a:endParaRPr lang="cs-CZ" sz="1600" kern="1200" dirty="0"/>
        </a:p>
      </dsp:txBody>
      <dsp:txXfrm>
        <a:off x="660256" y="4796844"/>
        <a:ext cx="2271665" cy="736153"/>
      </dsp:txXfrm>
    </dsp:sp>
    <dsp:sp modelId="{DD42678B-4B3D-4F16-8E0C-6BB85FA8311D}">
      <dsp:nvSpPr>
        <dsp:cNvPr id="0" name=""/>
        <dsp:cNvSpPr/>
      </dsp:nvSpPr>
      <dsp:spPr>
        <a:xfrm>
          <a:off x="636" y="5747790"/>
          <a:ext cx="1159296" cy="73615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076370-2ADE-4623-B3B2-1F6592FF425C}">
      <dsp:nvSpPr>
        <dsp:cNvPr id="0" name=""/>
        <dsp:cNvSpPr/>
      </dsp:nvSpPr>
      <dsp:spPr>
        <a:xfrm>
          <a:off x="129447" y="5870160"/>
          <a:ext cx="1159296" cy="73615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Bedřich</a:t>
          </a:r>
          <a:endParaRPr lang="cs-CZ" sz="1600" kern="1200" dirty="0"/>
        </a:p>
      </dsp:txBody>
      <dsp:txXfrm>
        <a:off x="129447" y="5870160"/>
        <a:ext cx="1159296" cy="736153"/>
      </dsp:txXfrm>
    </dsp:sp>
    <dsp:sp modelId="{49A0E1C1-5FD3-468B-83CE-4EF9C3DB1099}">
      <dsp:nvSpPr>
        <dsp:cNvPr id="0" name=""/>
        <dsp:cNvSpPr/>
      </dsp:nvSpPr>
      <dsp:spPr>
        <a:xfrm>
          <a:off x="1418853" y="5682890"/>
          <a:ext cx="1916363" cy="73615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0D04FC9-277E-4F63-B1FA-FDFD22AA9520}">
      <dsp:nvSpPr>
        <dsp:cNvPr id="0" name=""/>
        <dsp:cNvSpPr/>
      </dsp:nvSpPr>
      <dsp:spPr>
        <a:xfrm>
          <a:off x="1547664" y="5805260"/>
          <a:ext cx="1916363" cy="73615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1" kern="1200" dirty="0" smtClean="0"/>
            <a:t>Přemysl Otakar I.</a:t>
          </a:r>
          <a:endParaRPr lang="cs-CZ" sz="1600" b="1" kern="1200" dirty="0"/>
        </a:p>
      </dsp:txBody>
      <dsp:txXfrm>
        <a:off x="1547664" y="5805260"/>
        <a:ext cx="1916363" cy="736153"/>
      </dsp:txXfrm>
    </dsp:sp>
    <dsp:sp modelId="{63F7C47E-5C08-43CF-8DCC-E2B749B646F0}">
      <dsp:nvSpPr>
        <dsp:cNvPr id="0" name=""/>
        <dsp:cNvSpPr/>
      </dsp:nvSpPr>
      <dsp:spPr>
        <a:xfrm>
          <a:off x="2776275" y="3601159"/>
          <a:ext cx="1159296" cy="73615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C0FFB07-6649-4BCF-B0BE-72D30D521103}">
      <dsp:nvSpPr>
        <dsp:cNvPr id="0" name=""/>
        <dsp:cNvSpPr/>
      </dsp:nvSpPr>
      <dsp:spPr>
        <a:xfrm>
          <a:off x="2905085" y="3723529"/>
          <a:ext cx="1159296" cy="73615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Soběslav I.</a:t>
          </a:r>
          <a:endParaRPr lang="cs-CZ" sz="1600" kern="1200" dirty="0"/>
        </a:p>
      </dsp:txBody>
      <dsp:txXfrm>
        <a:off x="2905085" y="3723529"/>
        <a:ext cx="1159296" cy="736153"/>
      </dsp:txXfrm>
    </dsp:sp>
    <dsp:sp modelId="{5F718F33-BAB2-4274-9DD3-E311A7ACD42C}">
      <dsp:nvSpPr>
        <dsp:cNvPr id="0" name=""/>
        <dsp:cNvSpPr/>
      </dsp:nvSpPr>
      <dsp:spPr>
        <a:xfrm>
          <a:off x="3423442" y="2398317"/>
          <a:ext cx="1159296" cy="73615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C88BF24-CC51-4907-AB93-D7658F1D458B}">
      <dsp:nvSpPr>
        <dsp:cNvPr id="0" name=""/>
        <dsp:cNvSpPr/>
      </dsp:nvSpPr>
      <dsp:spPr>
        <a:xfrm>
          <a:off x="3552253" y="2520687"/>
          <a:ext cx="1159296" cy="73615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i="1" kern="1200" dirty="0" smtClean="0"/>
            <a:t>Konrád Brněnský</a:t>
          </a:r>
          <a:endParaRPr lang="cs-CZ" sz="1600" i="1" kern="1200" dirty="0"/>
        </a:p>
      </dsp:txBody>
      <dsp:txXfrm>
        <a:off x="3552253" y="2520687"/>
        <a:ext cx="1159296" cy="736153"/>
      </dsp:txXfrm>
    </dsp:sp>
    <dsp:sp modelId="{6D850A80-C65B-4328-A4C9-5099679CC55C}">
      <dsp:nvSpPr>
        <dsp:cNvPr id="0" name=""/>
        <dsp:cNvSpPr/>
      </dsp:nvSpPr>
      <dsp:spPr>
        <a:xfrm>
          <a:off x="4840360" y="2398317"/>
          <a:ext cx="1159296" cy="73615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C06BFAB-5CC8-41C0-A88C-4B5BC4C84A9D}">
      <dsp:nvSpPr>
        <dsp:cNvPr id="0" name=""/>
        <dsp:cNvSpPr/>
      </dsp:nvSpPr>
      <dsp:spPr>
        <a:xfrm>
          <a:off x="4969171" y="2520687"/>
          <a:ext cx="1159296" cy="73615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i="1" kern="1200" dirty="0" smtClean="0"/>
            <a:t>Ota Olomoucký</a:t>
          </a:r>
          <a:endParaRPr lang="cs-CZ" sz="1600" i="1" kern="1200" dirty="0"/>
        </a:p>
      </dsp:txBody>
      <dsp:txXfrm>
        <a:off x="4969171" y="2520687"/>
        <a:ext cx="1159296" cy="736153"/>
      </dsp:txXfrm>
    </dsp:sp>
    <dsp:sp modelId="{84DC407B-1BA2-458B-A131-901CBF61310F}">
      <dsp:nvSpPr>
        <dsp:cNvPr id="0" name=""/>
        <dsp:cNvSpPr/>
      </dsp:nvSpPr>
      <dsp:spPr>
        <a:xfrm>
          <a:off x="6257278" y="2398317"/>
          <a:ext cx="1159296" cy="73615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29D3048-B5AF-4785-B36A-2F5FE04A0657}">
      <dsp:nvSpPr>
        <dsp:cNvPr id="0" name=""/>
        <dsp:cNvSpPr/>
      </dsp:nvSpPr>
      <dsp:spPr>
        <a:xfrm>
          <a:off x="6386089" y="2520687"/>
          <a:ext cx="1159296" cy="73615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i="1" kern="1200" dirty="0" smtClean="0"/>
            <a:t>Jaromír</a:t>
          </a:r>
          <a:endParaRPr lang="cs-CZ" sz="1600" i="1" kern="1200" dirty="0"/>
        </a:p>
      </dsp:txBody>
      <dsp:txXfrm>
        <a:off x="6386089" y="2520687"/>
        <a:ext cx="1159296" cy="736153"/>
      </dsp:txXfrm>
    </dsp:sp>
    <dsp:sp modelId="{C4E049D2-B3CF-4BEC-866B-FB4EF815DDA4}">
      <dsp:nvSpPr>
        <dsp:cNvPr id="0" name=""/>
        <dsp:cNvSpPr/>
      </dsp:nvSpPr>
      <dsp:spPr>
        <a:xfrm>
          <a:off x="7674196" y="2398317"/>
          <a:ext cx="1340355" cy="79047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42AAFD9-92BD-45A0-BDDD-DD079DB47352}">
      <dsp:nvSpPr>
        <dsp:cNvPr id="0" name=""/>
        <dsp:cNvSpPr/>
      </dsp:nvSpPr>
      <dsp:spPr>
        <a:xfrm>
          <a:off x="7803007" y="2520687"/>
          <a:ext cx="1340355" cy="79047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i="1" kern="1200" dirty="0" err="1" smtClean="0"/>
            <a:t>Spytihněv</a:t>
          </a:r>
          <a:r>
            <a:rPr lang="cs-CZ" sz="1600" i="1" kern="1200" dirty="0" smtClean="0"/>
            <a:t> II.</a:t>
          </a:r>
          <a:endParaRPr lang="cs-CZ" sz="1600" i="1" kern="1200" dirty="0"/>
        </a:p>
      </dsp:txBody>
      <dsp:txXfrm>
        <a:off x="7803007" y="2520687"/>
        <a:ext cx="1340355" cy="790474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E276AC2-BB72-42E2-B1AF-F69B2932BC85}">
      <dsp:nvSpPr>
        <dsp:cNvPr id="0" name=""/>
        <dsp:cNvSpPr/>
      </dsp:nvSpPr>
      <dsp:spPr>
        <a:xfrm>
          <a:off x="5404843" y="2099085"/>
          <a:ext cx="2959855" cy="32781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3394"/>
              </a:lnTo>
              <a:lnTo>
                <a:pt x="2959855" y="223394"/>
              </a:lnTo>
              <a:lnTo>
                <a:pt x="2959855" y="327812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8F6BB50-C8D0-4D54-BE60-61CF7EB9526C}">
      <dsp:nvSpPr>
        <dsp:cNvPr id="0" name=""/>
        <dsp:cNvSpPr/>
      </dsp:nvSpPr>
      <dsp:spPr>
        <a:xfrm>
          <a:off x="5404843" y="2099085"/>
          <a:ext cx="1494208" cy="32781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3394"/>
              </a:lnTo>
              <a:lnTo>
                <a:pt x="1494208" y="223394"/>
              </a:lnTo>
              <a:lnTo>
                <a:pt x="1494208" y="327812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E50A896-D2B6-4897-AD6D-6D0781E9953B}">
      <dsp:nvSpPr>
        <dsp:cNvPr id="0" name=""/>
        <dsp:cNvSpPr/>
      </dsp:nvSpPr>
      <dsp:spPr>
        <a:xfrm>
          <a:off x="5404843" y="2099085"/>
          <a:ext cx="116581" cy="32781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3394"/>
              </a:lnTo>
              <a:lnTo>
                <a:pt x="116581" y="223394"/>
              </a:lnTo>
              <a:lnTo>
                <a:pt x="116581" y="327812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4CFE14C-A998-4FEE-AF8F-9D95CFEEC962}">
      <dsp:nvSpPr>
        <dsp:cNvPr id="0" name=""/>
        <dsp:cNvSpPr/>
      </dsp:nvSpPr>
      <dsp:spPr>
        <a:xfrm>
          <a:off x="4143796" y="2099085"/>
          <a:ext cx="1261046" cy="327812"/>
        </a:xfrm>
        <a:custGeom>
          <a:avLst/>
          <a:gdLst/>
          <a:ahLst/>
          <a:cxnLst/>
          <a:rect l="0" t="0" r="0" b="0"/>
          <a:pathLst>
            <a:path>
              <a:moveTo>
                <a:pt x="1261046" y="0"/>
              </a:moveTo>
              <a:lnTo>
                <a:pt x="1261046" y="223394"/>
              </a:lnTo>
              <a:lnTo>
                <a:pt x="0" y="223394"/>
              </a:lnTo>
              <a:lnTo>
                <a:pt x="0" y="327812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1E3F0E4-5ED8-4117-AA4C-D33D87456DBA}">
      <dsp:nvSpPr>
        <dsp:cNvPr id="0" name=""/>
        <dsp:cNvSpPr/>
      </dsp:nvSpPr>
      <dsp:spPr>
        <a:xfrm>
          <a:off x="2561568" y="3268572"/>
          <a:ext cx="953006" cy="32781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3394"/>
              </a:lnTo>
              <a:lnTo>
                <a:pt x="953006" y="223394"/>
              </a:lnTo>
              <a:lnTo>
                <a:pt x="953006" y="327812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F000FCD-96EE-4A71-82BA-34D2593EBB49}">
      <dsp:nvSpPr>
        <dsp:cNvPr id="0" name=""/>
        <dsp:cNvSpPr/>
      </dsp:nvSpPr>
      <dsp:spPr>
        <a:xfrm>
          <a:off x="1872755" y="5355678"/>
          <a:ext cx="688813" cy="32781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3394"/>
              </a:lnTo>
              <a:lnTo>
                <a:pt x="688813" y="223394"/>
              </a:lnTo>
              <a:lnTo>
                <a:pt x="688813" y="327812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1F0527E-83E8-4959-BA65-C9D743B0D302}">
      <dsp:nvSpPr>
        <dsp:cNvPr id="0" name=""/>
        <dsp:cNvSpPr/>
      </dsp:nvSpPr>
      <dsp:spPr>
        <a:xfrm>
          <a:off x="566043" y="5355678"/>
          <a:ext cx="1306711" cy="327812"/>
        </a:xfrm>
        <a:custGeom>
          <a:avLst/>
          <a:gdLst/>
          <a:ahLst/>
          <a:cxnLst/>
          <a:rect l="0" t="0" r="0" b="0"/>
          <a:pathLst>
            <a:path>
              <a:moveTo>
                <a:pt x="1306711" y="0"/>
              </a:moveTo>
              <a:lnTo>
                <a:pt x="1306711" y="223394"/>
              </a:lnTo>
              <a:lnTo>
                <a:pt x="0" y="223394"/>
              </a:lnTo>
              <a:lnTo>
                <a:pt x="0" y="327812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0C92ED5-6372-4FA1-AE14-3F049394678F}">
      <dsp:nvSpPr>
        <dsp:cNvPr id="0" name=""/>
        <dsp:cNvSpPr/>
      </dsp:nvSpPr>
      <dsp:spPr>
        <a:xfrm>
          <a:off x="1827035" y="4312125"/>
          <a:ext cx="91440" cy="327812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27812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9AB9CDD-5CA2-4CA0-A0E1-4FCDF95769D1}">
      <dsp:nvSpPr>
        <dsp:cNvPr id="0" name=""/>
        <dsp:cNvSpPr/>
      </dsp:nvSpPr>
      <dsp:spPr>
        <a:xfrm>
          <a:off x="1872755" y="3268572"/>
          <a:ext cx="688813" cy="327812"/>
        </a:xfrm>
        <a:custGeom>
          <a:avLst/>
          <a:gdLst/>
          <a:ahLst/>
          <a:cxnLst/>
          <a:rect l="0" t="0" r="0" b="0"/>
          <a:pathLst>
            <a:path>
              <a:moveTo>
                <a:pt x="688813" y="0"/>
              </a:moveTo>
              <a:lnTo>
                <a:pt x="688813" y="223394"/>
              </a:lnTo>
              <a:lnTo>
                <a:pt x="0" y="223394"/>
              </a:lnTo>
              <a:lnTo>
                <a:pt x="0" y="327812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8CCE768-C2C1-4465-8D65-7727EE3CAF49}">
      <dsp:nvSpPr>
        <dsp:cNvPr id="0" name=""/>
        <dsp:cNvSpPr/>
      </dsp:nvSpPr>
      <dsp:spPr>
        <a:xfrm>
          <a:off x="2561568" y="2099085"/>
          <a:ext cx="2843274" cy="327812"/>
        </a:xfrm>
        <a:custGeom>
          <a:avLst/>
          <a:gdLst/>
          <a:ahLst/>
          <a:cxnLst/>
          <a:rect l="0" t="0" r="0" b="0"/>
          <a:pathLst>
            <a:path>
              <a:moveTo>
                <a:pt x="2843274" y="0"/>
              </a:moveTo>
              <a:lnTo>
                <a:pt x="2843274" y="223394"/>
              </a:lnTo>
              <a:lnTo>
                <a:pt x="0" y="223394"/>
              </a:lnTo>
              <a:lnTo>
                <a:pt x="0" y="327812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6DA57EB-FE3B-44B3-A2B1-7D4761A3DC09}">
      <dsp:nvSpPr>
        <dsp:cNvPr id="0" name=""/>
        <dsp:cNvSpPr/>
      </dsp:nvSpPr>
      <dsp:spPr>
        <a:xfrm>
          <a:off x="5359123" y="1055532"/>
          <a:ext cx="91440" cy="327812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2781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A99BA4E-80D5-41E3-9DEB-97F8FC5E27A2}">
      <dsp:nvSpPr>
        <dsp:cNvPr id="0" name=""/>
        <dsp:cNvSpPr/>
      </dsp:nvSpPr>
      <dsp:spPr>
        <a:xfrm>
          <a:off x="4152252" y="339792"/>
          <a:ext cx="2505180" cy="71574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FFC0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453E1D1-4DD5-442C-87D4-D920F9CC8417}">
      <dsp:nvSpPr>
        <dsp:cNvPr id="0" name=""/>
        <dsp:cNvSpPr/>
      </dsp:nvSpPr>
      <dsp:spPr>
        <a:xfrm>
          <a:off x="4277491" y="458769"/>
          <a:ext cx="2505180" cy="715740"/>
        </a:xfrm>
        <a:prstGeom prst="roundRect">
          <a:avLst>
            <a:gd name="adj" fmla="val 10000"/>
          </a:avLst>
        </a:prstGeom>
        <a:solidFill>
          <a:schemeClr val="bg1">
            <a:lumMod val="95000"/>
            <a:lumOff val="5000"/>
            <a:alpha val="90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600" kern="1200" dirty="0"/>
        </a:p>
      </dsp:txBody>
      <dsp:txXfrm>
        <a:off x="4277491" y="458769"/>
        <a:ext cx="2505180" cy="715740"/>
      </dsp:txXfrm>
    </dsp:sp>
    <dsp:sp modelId="{F655615B-DD78-4598-9303-E7C7AFC5AF7D}">
      <dsp:nvSpPr>
        <dsp:cNvPr id="0" name=""/>
        <dsp:cNvSpPr/>
      </dsp:nvSpPr>
      <dsp:spPr>
        <a:xfrm>
          <a:off x="4147563" y="1383344"/>
          <a:ext cx="2514558" cy="71574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FDACF6C-7BD9-42A4-BAD2-187A3F99EA26}">
      <dsp:nvSpPr>
        <dsp:cNvPr id="0" name=""/>
        <dsp:cNvSpPr/>
      </dsp:nvSpPr>
      <dsp:spPr>
        <a:xfrm>
          <a:off x="4272802" y="1502321"/>
          <a:ext cx="2514558" cy="715740"/>
        </a:xfrm>
        <a:prstGeom prst="roundRect">
          <a:avLst>
            <a:gd name="adj" fmla="val 10000"/>
          </a:avLst>
        </a:prstGeom>
        <a:solidFill>
          <a:schemeClr val="bg1">
            <a:lumMod val="95000"/>
            <a:lumOff val="5000"/>
            <a:alpha val="90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600" kern="1200" dirty="0"/>
        </a:p>
      </dsp:txBody>
      <dsp:txXfrm>
        <a:off x="4272802" y="1502321"/>
        <a:ext cx="2514558" cy="715740"/>
      </dsp:txXfrm>
    </dsp:sp>
    <dsp:sp modelId="{89E2BFCC-5E77-4795-AC09-65BFFEE3E90E}">
      <dsp:nvSpPr>
        <dsp:cNvPr id="0" name=""/>
        <dsp:cNvSpPr/>
      </dsp:nvSpPr>
      <dsp:spPr>
        <a:xfrm>
          <a:off x="1793393" y="2426897"/>
          <a:ext cx="1536350" cy="84167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0A1687A-0EFB-4BCD-A879-3A5D20AE61C4}">
      <dsp:nvSpPr>
        <dsp:cNvPr id="0" name=""/>
        <dsp:cNvSpPr/>
      </dsp:nvSpPr>
      <dsp:spPr>
        <a:xfrm>
          <a:off x="1918632" y="2545874"/>
          <a:ext cx="1536350" cy="841674"/>
        </a:xfrm>
        <a:prstGeom prst="roundRect">
          <a:avLst>
            <a:gd name="adj" fmla="val 10000"/>
          </a:avLst>
        </a:prstGeom>
        <a:solidFill>
          <a:schemeClr val="bg1">
            <a:lumMod val="95000"/>
            <a:lumOff val="5000"/>
            <a:alpha val="90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600" kern="1200" dirty="0"/>
        </a:p>
      </dsp:txBody>
      <dsp:txXfrm>
        <a:off x="1918632" y="2545874"/>
        <a:ext cx="1536350" cy="841674"/>
      </dsp:txXfrm>
    </dsp:sp>
    <dsp:sp modelId="{7634AD1A-FFDF-4F63-AE52-C798438847B8}">
      <dsp:nvSpPr>
        <dsp:cNvPr id="0" name=""/>
        <dsp:cNvSpPr/>
      </dsp:nvSpPr>
      <dsp:spPr>
        <a:xfrm>
          <a:off x="1044987" y="3596385"/>
          <a:ext cx="1655535" cy="71574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6FBF9A8-EC1B-4B6E-B458-DDEAF08121A7}">
      <dsp:nvSpPr>
        <dsp:cNvPr id="0" name=""/>
        <dsp:cNvSpPr/>
      </dsp:nvSpPr>
      <dsp:spPr>
        <a:xfrm>
          <a:off x="1170226" y="3715362"/>
          <a:ext cx="1655535" cy="715740"/>
        </a:xfrm>
        <a:prstGeom prst="roundRect">
          <a:avLst>
            <a:gd name="adj" fmla="val 10000"/>
          </a:avLst>
        </a:prstGeom>
        <a:solidFill>
          <a:schemeClr val="bg1">
            <a:lumMod val="95000"/>
            <a:lumOff val="5000"/>
            <a:alpha val="90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600" kern="1200" dirty="0"/>
        </a:p>
      </dsp:txBody>
      <dsp:txXfrm>
        <a:off x="1170226" y="3715362"/>
        <a:ext cx="1655535" cy="715740"/>
      </dsp:txXfrm>
    </dsp:sp>
    <dsp:sp modelId="{657851D6-1FB5-4FCD-B012-074753091141}">
      <dsp:nvSpPr>
        <dsp:cNvPr id="0" name=""/>
        <dsp:cNvSpPr/>
      </dsp:nvSpPr>
      <dsp:spPr>
        <a:xfrm>
          <a:off x="772425" y="4639938"/>
          <a:ext cx="2200658" cy="71574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94E44B8-2ED8-4A1F-9968-3167C5EBEC36}">
      <dsp:nvSpPr>
        <dsp:cNvPr id="0" name=""/>
        <dsp:cNvSpPr/>
      </dsp:nvSpPr>
      <dsp:spPr>
        <a:xfrm>
          <a:off x="897664" y="4758914"/>
          <a:ext cx="2200658" cy="715740"/>
        </a:xfrm>
        <a:prstGeom prst="roundRect">
          <a:avLst>
            <a:gd name="adj" fmla="val 10000"/>
          </a:avLst>
        </a:prstGeom>
        <a:solidFill>
          <a:schemeClr val="bg1">
            <a:lumMod val="95000"/>
            <a:lumOff val="5000"/>
            <a:alpha val="90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600" kern="1200" dirty="0"/>
        </a:p>
      </dsp:txBody>
      <dsp:txXfrm>
        <a:off x="897664" y="4758914"/>
        <a:ext cx="2200658" cy="715740"/>
      </dsp:txXfrm>
    </dsp:sp>
    <dsp:sp modelId="{DD42678B-4B3D-4F16-8E0C-6BB85FA8311D}">
      <dsp:nvSpPr>
        <dsp:cNvPr id="0" name=""/>
        <dsp:cNvSpPr/>
      </dsp:nvSpPr>
      <dsp:spPr>
        <a:xfrm>
          <a:off x="2468" y="5683490"/>
          <a:ext cx="1127149" cy="71574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076370-2ADE-4623-B3B2-1F6592FF425C}">
      <dsp:nvSpPr>
        <dsp:cNvPr id="0" name=""/>
        <dsp:cNvSpPr/>
      </dsp:nvSpPr>
      <dsp:spPr>
        <a:xfrm>
          <a:off x="127707" y="5802467"/>
          <a:ext cx="1127149" cy="715740"/>
        </a:xfrm>
        <a:prstGeom prst="roundRect">
          <a:avLst>
            <a:gd name="adj" fmla="val 10000"/>
          </a:avLst>
        </a:prstGeom>
        <a:solidFill>
          <a:schemeClr val="bg1">
            <a:lumMod val="95000"/>
            <a:lumOff val="5000"/>
            <a:alpha val="90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tx1"/>
              </a:solidFill>
            </a:rPr>
            <a:t>Bedřich</a:t>
          </a:r>
          <a:endParaRPr lang="cs-CZ" sz="1600" kern="1200" dirty="0">
            <a:solidFill>
              <a:schemeClr val="tx1"/>
            </a:solidFill>
          </a:endParaRPr>
        </a:p>
      </dsp:txBody>
      <dsp:txXfrm>
        <a:off x="127707" y="5802467"/>
        <a:ext cx="1127149" cy="715740"/>
      </dsp:txXfrm>
    </dsp:sp>
    <dsp:sp modelId="{49A0E1C1-5FD3-468B-83CE-4EF9C3DB1099}">
      <dsp:nvSpPr>
        <dsp:cNvPr id="0" name=""/>
        <dsp:cNvSpPr/>
      </dsp:nvSpPr>
      <dsp:spPr>
        <a:xfrm>
          <a:off x="1380096" y="5683490"/>
          <a:ext cx="2362945" cy="71574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0D04FC9-277E-4F63-B1FA-FDFD22AA9520}">
      <dsp:nvSpPr>
        <dsp:cNvPr id="0" name=""/>
        <dsp:cNvSpPr/>
      </dsp:nvSpPr>
      <dsp:spPr>
        <a:xfrm>
          <a:off x="1505335" y="5802467"/>
          <a:ext cx="2362945" cy="715740"/>
        </a:xfrm>
        <a:prstGeom prst="roundRect">
          <a:avLst>
            <a:gd name="adj" fmla="val 10000"/>
          </a:avLst>
        </a:prstGeom>
        <a:solidFill>
          <a:schemeClr val="bg1">
            <a:lumMod val="95000"/>
            <a:lumOff val="5000"/>
            <a:alpha val="90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.</a:t>
          </a:r>
          <a:endParaRPr lang="cs-CZ" sz="1600" kern="1200" dirty="0"/>
        </a:p>
      </dsp:txBody>
      <dsp:txXfrm>
        <a:off x="1505335" y="5802467"/>
        <a:ext cx="2362945" cy="715740"/>
      </dsp:txXfrm>
    </dsp:sp>
    <dsp:sp modelId="{63F7C47E-5C08-43CF-8DCC-E2B749B646F0}">
      <dsp:nvSpPr>
        <dsp:cNvPr id="0" name=""/>
        <dsp:cNvSpPr/>
      </dsp:nvSpPr>
      <dsp:spPr>
        <a:xfrm>
          <a:off x="2951000" y="3596385"/>
          <a:ext cx="1127149" cy="71574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C0FFB07-6649-4BCF-B0BE-72D30D521103}">
      <dsp:nvSpPr>
        <dsp:cNvPr id="0" name=""/>
        <dsp:cNvSpPr/>
      </dsp:nvSpPr>
      <dsp:spPr>
        <a:xfrm>
          <a:off x="3076239" y="3715362"/>
          <a:ext cx="1127149" cy="715740"/>
        </a:xfrm>
        <a:prstGeom prst="roundRect">
          <a:avLst>
            <a:gd name="adj" fmla="val 10000"/>
          </a:avLst>
        </a:prstGeom>
        <a:solidFill>
          <a:schemeClr val="bg1">
            <a:lumMod val="95000"/>
            <a:lumOff val="5000"/>
            <a:alpha val="90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tx1"/>
              </a:solidFill>
            </a:rPr>
            <a:t>Soběslav I.</a:t>
          </a:r>
          <a:endParaRPr lang="cs-CZ" sz="1600" kern="1200" dirty="0">
            <a:solidFill>
              <a:schemeClr val="tx1"/>
            </a:solidFill>
          </a:endParaRPr>
        </a:p>
      </dsp:txBody>
      <dsp:txXfrm>
        <a:off x="3076239" y="3715362"/>
        <a:ext cx="1127149" cy="715740"/>
      </dsp:txXfrm>
    </dsp:sp>
    <dsp:sp modelId="{5F718F33-BAB2-4274-9DD3-E311A7ACD42C}">
      <dsp:nvSpPr>
        <dsp:cNvPr id="0" name=""/>
        <dsp:cNvSpPr/>
      </dsp:nvSpPr>
      <dsp:spPr>
        <a:xfrm>
          <a:off x="3580221" y="2426897"/>
          <a:ext cx="1127149" cy="71574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C88BF24-CC51-4907-AB93-D7658F1D458B}">
      <dsp:nvSpPr>
        <dsp:cNvPr id="0" name=""/>
        <dsp:cNvSpPr/>
      </dsp:nvSpPr>
      <dsp:spPr>
        <a:xfrm>
          <a:off x="3705460" y="2545874"/>
          <a:ext cx="1127149" cy="715740"/>
        </a:xfrm>
        <a:prstGeom prst="roundRect">
          <a:avLst>
            <a:gd name="adj" fmla="val 10000"/>
          </a:avLst>
        </a:prstGeom>
        <a:solidFill>
          <a:schemeClr val="bg1">
            <a:lumMod val="95000"/>
            <a:lumOff val="5000"/>
            <a:alpha val="90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i="1" kern="1200" dirty="0" smtClean="0">
              <a:solidFill>
                <a:schemeClr val="tx1"/>
              </a:solidFill>
            </a:rPr>
            <a:t>Konrád Brněnský</a:t>
          </a:r>
          <a:endParaRPr lang="cs-CZ" sz="1600" i="1" kern="1200" dirty="0">
            <a:solidFill>
              <a:schemeClr val="tx1"/>
            </a:solidFill>
          </a:endParaRPr>
        </a:p>
      </dsp:txBody>
      <dsp:txXfrm>
        <a:off x="3705460" y="2545874"/>
        <a:ext cx="1127149" cy="715740"/>
      </dsp:txXfrm>
    </dsp:sp>
    <dsp:sp modelId="{6D850A80-C65B-4328-A4C9-5099679CC55C}">
      <dsp:nvSpPr>
        <dsp:cNvPr id="0" name=""/>
        <dsp:cNvSpPr/>
      </dsp:nvSpPr>
      <dsp:spPr>
        <a:xfrm>
          <a:off x="4957849" y="2426897"/>
          <a:ext cx="1127149" cy="71574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C06BFAB-5CC8-41C0-A88C-4B5BC4C84A9D}">
      <dsp:nvSpPr>
        <dsp:cNvPr id="0" name=""/>
        <dsp:cNvSpPr/>
      </dsp:nvSpPr>
      <dsp:spPr>
        <a:xfrm>
          <a:off x="5083088" y="2545874"/>
          <a:ext cx="1127149" cy="715740"/>
        </a:xfrm>
        <a:prstGeom prst="roundRect">
          <a:avLst>
            <a:gd name="adj" fmla="val 10000"/>
          </a:avLst>
        </a:prstGeom>
        <a:solidFill>
          <a:schemeClr val="bg1">
            <a:lumMod val="95000"/>
            <a:lumOff val="5000"/>
            <a:alpha val="90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i="1" kern="1200" dirty="0" smtClean="0">
              <a:solidFill>
                <a:schemeClr val="tx1"/>
              </a:solidFill>
            </a:rPr>
            <a:t>Ota Olomoucký</a:t>
          </a:r>
          <a:endParaRPr lang="cs-CZ" sz="1600" i="1" kern="1200" dirty="0">
            <a:solidFill>
              <a:schemeClr val="tx1"/>
            </a:solidFill>
          </a:endParaRPr>
        </a:p>
      </dsp:txBody>
      <dsp:txXfrm>
        <a:off x="5083088" y="2545874"/>
        <a:ext cx="1127149" cy="715740"/>
      </dsp:txXfrm>
    </dsp:sp>
    <dsp:sp modelId="{84DC407B-1BA2-458B-A131-901CBF61310F}">
      <dsp:nvSpPr>
        <dsp:cNvPr id="0" name=""/>
        <dsp:cNvSpPr/>
      </dsp:nvSpPr>
      <dsp:spPr>
        <a:xfrm>
          <a:off x="6335476" y="2426897"/>
          <a:ext cx="1127149" cy="71574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29D3048-B5AF-4785-B36A-2F5FE04A0657}">
      <dsp:nvSpPr>
        <dsp:cNvPr id="0" name=""/>
        <dsp:cNvSpPr/>
      </dsp:nvSpPr>
      <dsp:spPr>
        <a:xfrm>
          <a:off x="6460715" y="2545874"/>
          <a:ext cx="1127149" cy="715740"/>
        </a:xfrm>
        <a:prstGeom prst="roundRect">
          <a:avLst>
            <a:gd name="adj" fmla="val 10000"/>
          </a:avLst>
        </a:prstGeom>
        <a:solidFill>
          <a:schemeClr val="bg1">
            <a:lumMod val="95000"/>
            <a:lumOff val="5000"/>
            <a:alpha val="90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i="1" kern="1200" dirty="0" smtClean="0">
              <a:solidFill>
                <a:schemeClr val="tx1"/>
              </a:solidFill>
            </a:rPr>
            <a:t>Jaromír</a:t>
          </a:r>
          <a:endParaRPr lang="cs-CZ" sz="1600" i="1" kern="1200" dirty="0">
            <a:solidFill>
              <a:schemeClr val="tx1"/>
            </a:solidFill>
          </a:endParaRPr>
        </a:p>
      </dsp:txBody>
      <dsp:txXfrm>
        <a:off x="6460715" y="2545874"/>
        <a:ext cx="1127149" cy="715740"/>
      </dsp:txXfrm>
    </dsp:sp>
    <dsp:sp modelId="{C4E049D2-B3CF-4BEC-866B-FB4EF815DDA4}">
      <dsp:nvSpPr>
        <dsp:cNvPr id="0" name=""/>
        <dsp:cNvSpPr/>
      </dsp:nvSpPr>
      <dsp:spPr>
        <a:xfrm>
          <a:off x="7713104" y="2426897"/>
          <a:ext cx="1303188" cy="76855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42AAFD9-92BD-45A0-BDDD-DD079DB47352}">
      <dsp:nvSpPr>
        <dsp:cNvPr id="0" name=""/>
        <dsp:cNvSpPr/>
      </dsp:nvSpPr>
      <dsp:spPr>
        <a:xfrm>
          <a:off x="7838343" y="2545874"/>
          <a:ext cx="1303188" cy="768554"/>
        </a:xfrm>
        <a:prstGeom prst="roundRect">
          <a:avLst>
            <a:gd name="adj" fmla="val 10000"/>
          </a:avLst>
        </a:prstGeom>
        <a:solidFill>
          <a:schemeClr val="bg1">
            <a:lumMod val="95000"/>
            <a:lumOff val="5000"/>
            <a:alpha val="90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i="1" kern="1200" dirty="0" err="1" smtClean="0">
              <a:solidFill>
                <a:schemeClr val="tx1"/>
              </a:solidFill>
            </a:rPr>
            <a:t>Spytihněv</a:t>
          </a:r>
          <a:r>
            <a:rPr lang="cs-CZ" sz="1600" i="1" kern="1200" dirty="0" smtClean="0">
              <a:solidFill>
                <a:schemeClr val="tx1"/>
              </a:solidFill>
            </a:rPr>
            <a:t> II</a:t>
          </a:r>
          <a:r>
            <a:rPr lang="cs-CZ" sz="1600" i="1" kern="1200" dirty="0" smtClean="0"/>
            <a:t>.</a:t>
          </a:r>
          <a:endParaRPr lang="cs-CZ" sz="1600" i="1" kern="1200" dirty="0"/>
        </a:p>
      </dsp:txBody>
      <dsp:txXfrm>
        <a:off x="7838343" y="2545874"/>
        <a:ext cx="1303188" cy="768554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B1087F7-2067-48AD-B0FA-ACF74ADC17BF}">
      <dsp:nvSpPr>
        <dsp:cNvPr id="0" name=""/>
        <dsp:cNvSpPr/>
      </dsp:nvSpPr>
      <dsp:spPr>
        <a:xfrm rot="5400000">
          <a:off x="-157577" y="159598"/>
          <a:ext cx="1050518" cy="735363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1034</a:t>
          </a:r>
          <a:endParaRPr lang="cs-CZ" sz="2000" kern="1200" dirty="0"/>
        </a:p>
      </dsp:txBody>
      <dsp:txXfrm rot="5400000">
        <a:off x="-157577" y="159598"/>
        <a:ext cx="1050518" cy="735363"/>
      </dsp:txXfrm>
    </dsp:sp>
    <dsp:sp modelId="{5D9EEF34-ABBC-41FF-8FD7-7CDF771ED00D}">
      <dsp:nvSpPr>
        <dsp:cNvPr id="0" name=""/>
        <dsp:cNvSpPr/>
      </dsp:nvSpPr>
      <dsp:spPr>
        <a:xfrm rot="5400000">
          <a:off x="4141062" y="-3403679"/>
          <a:ext cx="682837" cy="749423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7368" tIns="24765" rIns="24765" bIns="24765" numCol="1" spcCol="1270" anchor="ctr" anchorCtr="0">
          <a:noAutofit/>
        </a:bodyPr>
        <a:lstStyle/>
        <a:p>
          <a:pPr marL="285750" lvl="1" indent="-285750" algn="l" defTabSz="1733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3900" kern="1200" dirty="0"/>
        </a:p>
      </dsp:txBody>
      <dsp:txXfrm rot="5400000">
        <a:off x="4141062" y="-3403679"/>
        <a:ext cx="682837" cy="7494236"/>
      </dsp:txXfrm>
    </dsp:sp>
    <dsp:sp modelId="{8F5929AA-55BD-453A-8C84-5CADAA521977}">
      <dsp:nvSpPr>
        <dsp:cNvPr id="0" name=""/>
        <dsp:cNvSpPr/>
      </dsp:nvSpPr>
      <dsp:spPr>
        <a:xfrm rot="5400000">
          <a:off x="-157577" y="1092544"/>
          <a:ext cx="1050518" cy="735363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1085</a:t>
          </a:r>
          <a:endParaRPr lang="cs-CZ" sz="2000" kern="1200" dirty="0"/>
        </a:p>
      </dsp:txBody>
      <dsp:txXfrm rot="5400000">
        <a:off x="-157577" y="1092544"/>
        <a:ext cx="1050518" cy="735363"/>
      </dsp:txXfrm>
    </dsp:sp>
    <dsp:sp modelId="{A00F3F64-B19D-4A45-9E64-1F142384A3F1}">
      <dsp:nvSpPr>
        <dsp:cNvPr id="0" name=""/>
        <dsp:cNvSpPr/>
      </dsp:nvSpPr>
      <dsp:spPr>
        <a:xfrm rot="5400000">
          <a:off x="4141062" y="-2470732"/>
          <a:ext cx="682837" cy="749423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5128" tIns="12065" rIns="12065" bIns="12065" numCol="1" spcCol="1270" anchor="ctr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1900" kern="120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1900" kern="1200" dirty="0"/>
        </a:p>
      </dsp:txBody>
      <dsp:txXfrm rot="5400000">
        <a:off x="4141062" y="-2470732"/>
        <a:ext cx="682837" cy="7494236"/>
      </dsp:txXfrm>
    </dsp:sp>
    <dsp:sp modelId="{E22E5C09-F667-4CDB-BE01-02EBE86FA060}">
      <dsp:nvSpPr>
        <dsp:cNvPr id="0" name=""/>
        <dsp:cNvSpPr/>
      </dsp:nvSpPr>
      <dsp:spPr>
        <a:xfrm rot="5400000">
          <a:off x="-157577" y="2025491"/>
          <a:ext cx="1050518" cy="735363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1126</a:t>
          </a:r>
          <a:endParaRPr lang="cs-CZ" sz="2000" kern="1200" dirty="0"/>
        </a:p>
      </dsp:txBody>
      <dsp:txXfrm rot="5400000">
        <a:off x="-157577" y="2025491"/>
        <a:ext cx="1050518" cy="735363"/>
      </dsp:txXfrm>
    </dsp:sp>
    <dsp:sp modelId="{9CCDBEE2-E040-42C0-8A98-9B6905609838}">
      <dsp:nvSpPr>
        <dsp:cNvPr id="0" name=""/>
        <dsp:cNvSpPr/>
      </dsp:nvSpPr>
      <dsp:spPr>
        <a:xfrm rot="5400000">
          <a:off x="4141062" y="-1537786"/>
          <a:ext cx="682837" cy="749423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25991FE-49DC-44FA-829F-1C27596AAECD}">
      <dsp:nvSpPr>
        <dsp:cNvPr id="0" name=""/>
        <dsp:cNvSpPr/>
      </dsp:nvSpPr>
      <dsp:spPr>
        <a:xfrm rot="5400000">
          <a:off x="-157577" y="2958437"/>
          <a:ext cx="1050518" cy="735363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smtClean="0"/>
            <a:t>1158</a:t>
          </a:r>
          <a:endParaRPr lang="cs-CZ" sz="2000" kern="1200" dirty="0"/>
        </a:p>
      </dsp:txBody>
      <dsp:txXfrm rot="5400000">
        <a:off x="-157577" y="2958437"/>
        <a:ext cx="1050518" cy="735363"/>
      </dsp:txXfrm>
    </dsp:sp>
    <dsp:sp modelId="{8B16BA67-4615-4A43-80D8-0C22C2BDD9A2}">
      <dsp:nvSpPr>
        <dsp:cNvPr id="0" name=""/>
        <dsp:cNvSpPr/>
      </dsp:nvSpPr>
      <dsp:spPr>
        <a:xfrm rot="5400000">
          <a:off x="4141062" y="-604839"/>
          <a:ext cx="682837" cy="749423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45529B6-D26A-489B-BD60-42D03CFA79B4}">
      <dsp:nvSpPr>
        <dsp:cNvPr id="0" name=""/>
        <dsp:cNvSpPr/>
      </dsp:nvSpPr>
      <dsp:spPr>
        <a:xfrm rot="5400000">
          <a:off x="-157577" y="3891384"/>
          <a:ext cx="1050518" cy="735363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smtClean="0"/>
            <a:t>1197</a:t>
          </a:r>
          <a:endParaRPr lang="cs-CZ" sz="2000" kern="1200" dirty="0"/>
        </a:p>
      </dsp:txBody>
      <dsp:txXfrm rot="5400000">
        <a:off x="-157577" y="3891384"/>
        <a:ext cx="1050518" cy="735363"/>
      </dsp:txXfrm>
    </dsp:sp>
    <dsp:sp modelId="{1E8008F5-8E5B-447C-A19E-3D28A9C870E3}">
      <dsp:nvSpPr>
        <dsp:cNvPr id="0" name=""/>
        <dsp:cNvSpPr/>
      </dsp:nvSpPr>
      <dsp:spPr>
        <a:xfrm rot="5400000">
          <a:off x="4141062" y="328106"/>
          <a:ext cx="682837" cy="749423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2846227B-BBC2-4555-AAA1-ADC3586EB958}" type="datetimeFigureOut">
              <a:rPr lang="cs-CZ"/>
              <a:pPr>
                <a:defRPr/>
              </a:pPr>
              <a:t>8.3.2012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50089B06-78A3-444C-A1C6-8A24E15EEE7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lIns="45720" tIns="0" rIns="45720" bIns="0" anchor="b">
            <a:scene3d>
              <a:camera prst="orthographicFront"/>
              <a:lightRig rig="soft" dir="t">
                <a:rot lat="0" lon="0" rev="17220000"/>
              </a:lightRig>
            </a:scene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B77800-1CA4-437C-BF48-4562C93A2A15}" type="datetimeFigureOut">
              <a:rPr lang="cs-CZ"/>
              <a:pPr>
                <a:defRPr/>
              </a:pPr>
              <a:t>8.3.2012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24D7ED-D4E4-48BD-98E3-381876B56A7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06D9D1-C724-427D-9D54-434F50C3A1B7}" type="datetimeFigureOut">
              <a:rPr lang="cs-CZ"/>
              <a:pPr>
                <a:defRPr/>
              </a:pPr>
              <a:t>8.3.2012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5760FB-4924-418F-96DB-7234F05F7A8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40A699-5FDF-4146-9518-1453D66294BA}" type="datetimeFigureOut">
              <a:rPr lang="cs-CZ"/>
              <a:pPr>
                <a:defRPr/>
              </a:pPr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CC905D-6AEC-48F0-B69B-34B3A780E1A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968CDD-9CA3-4B02-ADBB-1BA0FACA82A6}" type="datetimeFigureOut">
              <a:rPr lang="cs-CZ"/>
              <a:pPr>
                <a:defRPr/>
              </a:pPr>
              <a:t>8.3.2012</a:t>
            </a:fld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7FD609-044C-43C9-B38C-1CA6ED397E5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BFECF8-9308-4C78-8452-A4528093FFF6}" type="datetimeFigureOut">
              <a:rPr lang="cs-CZ"/>
              <a:pPr>
                <a:defRPr/>
              </a:pPr>
              <a:t>8.3.2012</a:t>
            </a:fld>
            <a:endParaRPr lang="cs-CZ"/>
          </a:p>
        </p:txBody>
      </p:sp>
      <p:sp>
        <p:nvSpPr>
          <p:cNvPr id="8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AD7310-7B8A-4F20-8F8E-57EEFB9CC30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8773CC-44BC-46A9-9A40-011B831707BB}" type="datetimeFigureOut">
              <a:rPr lang="cs-CZ"/>
              <a:pPr>
                <a:defRPr/>
              </a:pPr>
              <a:t>8.3.2012</a:t>
            </a:fld>
            <a:endParaRPr lang="cs-CZ"/>
          </a:p>
        </p:txBody>
      </p:sp>
      <p:sp>
        <p:nvSpPr>
          <p:cNvPr id="4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BDDEC9-C22A-41CF-ADF5-246FDDBD159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D815DA-188A-4F01-8B69-51B3A031C38C}" type="datetimeFigureOut">
              <a:rPr lang="cs-CZ"/>
              <a:pPr>
                <a:defRPr/>
              </a:pPr>
              <a:t>8.3.2012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AA1F95-E41D-4818-94AF-37F765214EC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21F006-9287-4EDB-A8BA-2A9D67A0B6FE}" type="datetimeFigureOut">
              <a:rPr lang="cs-CZ"/>
              <a:pPr>
                <a:defRPr/>
              </a:pPr>
              <a:t>8.3.2012</a:t>
            </a:fld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3ED98E-2F20-4D55-A836-506ABC8B746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indent="0"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rIns="45720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CDB6F9-8194-4EF8-B09C-E687DD28970E}" type="datetimeFigureOut">
              <a:rPr lang="cs-CZ"/>
              <a:pPr>
                <a:defRPr/>
              </a:pPr>
              <a:t>8.3.2012</a:t>
            </a:fld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020942-C285-4397-BFE6-28C839F9FA6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8FB110-0D51-463A-BBFE-E0B19A1C23F9}" type="datetimeFigureOut">
              <a:rPr lang="cs-CZ"/>
              <a:pPr>
                <a:defRPr/>
              </a:pPr>
              <a:t>8.3.2012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5077E7-3327-46BF-8EEA-050EB354B9A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718F83-6461-47B3-9665-FE276E827297}" type="datetimeFigureOut">
              <a:rPr lang="cs-CZ"/>
              <a:pPr>
                <a:defRPr/>
              </a:pPr>
              <a:t>8.3.2012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A91EA7-5FE6-4207-8E95-01EE3C96146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027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70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fld id="{3D4CE49F-80BC-4BA6-8020-EF0A7034B70C}" type="datetimeFigureOut">
              <a:rPr lang="cs-CZ"/>
              <a:pPr>
                <a:defRPr/>
              </a:pPr>
              <a:t>8.3.2012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fld id="{64B8182E-E36F-4115-A0C8-884DE7F8DFF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91" r:id="rId3"/>
    <p:sldLayoutId id="2147483783" r:id="rId4"/>
    <p:sldLayoutId id="2147483784" r:id="rId5"/>
    <p:sldLayoutId id="2147483785" r:id="rId6"/>
    <p:sldLayoutId id="2147483786" r:id="rId7"/>
    <p:sldLayoutId id="2147483787" r:id="rId8"/>
    <p:sldLayoutId id="2147483788" r:id="rId9"/>
    <p:sldLayoutId id="2147483789" r:id="rId10"/>
    <p:sldLayoutId id="2147483790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100" b="1" kern="120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9pPr>
    </p:titleStyle>
    <p:bodyStyle>
      <a:lvl1pPr marL="547688" indent="-411163" algn="l" rtl="0" eaLnBrk="0" fontAlgn="base" hangingPunct="0">
        <a:spcBef>
          <a:spcPct val="20000"/>
        </a:spcBef>
        <a:spcAft>
          <a:spcPct val="0"/>
        </a:spcAft>
        <a:buClr>
          <a:srgbClr val="F9F9F9"/>
        </a:buClr>
        <a:buSzPct val="65000"/>
        <a:buFont typeface="Wingdings 2" pitchFamily="18" charset="2"/>
        <a:buChar char="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363" indent="-282575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 2" pitchFamily="18" charset="2"/>
        <a:buChar char="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475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95000"/>
        <a:buFont typeface="Wingdings" pitchFamily="2" charset="2"/>
        <a:buChar char="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2550" indent="-182563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100000"/>
        <a:buFont typeface="Wingdings 3" pitchFamily="18" charset="2"/>
        <a:buChar char="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4638" indent="-182563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Font typeface="Wingdings 2" pitchFamily="18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5.jpeg"/><Relationship Id="rId7" Type="http://schemas.openxmlformats.org/officeDocument/2006/relationships/hyperlink" Target="//upload.wikimedia.org/wikipedia/commons/9/91/Bretislav1_Jitka.jpg" TargetMode="External"/><Relationship Id="rId2" Type="http://schemas.openxmlformats.org/officeDocument/2006/relationships/hyperlink" Target="//upload.wikimedia.org/wikipedia/commons/9/9f/Dalimil-Oldrich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Jitka_Bretislav_unos.jpg?uselang=cs" TargetMode="External"/><Relationship Id="rId5" Type="http://schemas.openxmlformats.org/officeDocument/2006/relationships/image" Target="../media/image6.jpeg"/><Relationship Id="rId10" Type="http://schemas.openxmlformats.org/officeDocument/2006/relationships/hyperlink" Target="http://cs.wikipedia.org/wiki/Soubor:Dalimil-Oldrich.jpg" TargetMode="External"/><Relationship Id="rId4" Type="http://schemas.openxmlformats.org/officeDocument/2006/relationships/hyperlink" Target="//upload.wikimedia.org/wikipedia/commons/8/82/Jitka_Bretislav_unos.jpg" TargetMode="External"/><Relationship Id="rId9" Type="http://schemas.openxmlformats.org/officeDocument/2006/relationships/hyperlink" Target="http://cs.wikipedia.org/wiki/Soubor:Bretislav1_Jitka.jpg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//upload.wikimedia.org/wikipedia/commons/1/1d/Bitva_u_Br%C5%AFdku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s.wikipedia.org/wiki/Soubor:Bitva_u_Br%C5%AFdku.jpg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//upload.wikimedia.org/wikipedia/commons/8/83/Vratislav2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ommons.wikimedia.org/wiki/File:Vratislav2.jpg?uselang=cs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//upload.wikimedia.org/wikipedia/commons/f/f2/Gozzoburg-cechy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MilanvaldislavII.jpg" TargetMode="External"/><Relationship Id="rId5" Type="http://schemas.openxmlformats.org/officeDocument/2006/relationships/image" Target="../media/image11.jpeg"/><Relationship Id="rId4" Type="http://schemas.openxmlformats.org/officeDocument/2006/relationships/hyperlink" Target="http://cs.wikipedia.org/wiki/Soubor:Gozzoburg-cechy.JPG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Josef_Mathauser_-_Opat_Bo%C5%BEet%C4%9Bch_d%C3%A1v%C3%A1_korunu_kr%C3%A1li_Vratislavovi.jpg?uselang=cs" TargetMode="Externa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//upload.wikimedia.org/wikipedia/commons/f/f7/Coa_Hungary_Country_History_(855-1301).svg" TargetMode="External"/><Relationship Id="rId13" Type="http://schemas.openxmlformats.org/officeDocument/2006/relationships/hyperlink" Target="http://cs.wikipedia.org/wiki/Soubor:HetVezer-ChroniconPictum.jpg" TargetMode="External"/><Relationship Id="rId3" Type="http://schemas.openxmlformats.org/officeDocument/2006/relationships/image" Target="../media/image13.png"/><Relationship Id="rId7" Type="http://schemas.openxmlformats.org/officeDocument/2006/relationships/hyperlink" Target="http://cs.wikipedia.org/wiki/Soubor:MieszkoDagome.jpg" TargetMode="External"/><Relationship Id="rId12" Type="http://schemas.openxmlformats.org/officeDocument/2006/relationships/image" Target="../media/image16.jpeg"/><Relationship Id="rId2" Type="http://schemas.openxmlformats.org/officeDocument/2006/relationships/hyperlink" Target="//upload.wikimedia.org/wikipedia/commons/b/b2/POL_Przemys%C5%82_II_1295_COA.svg" TargetMode="External"/><Relationship Id="rId16" Type="http://schemas.openxmlformats.org/officeDocument/2006/relationships/hyperlink" Target="http://cs.wikipedia.org/wiki/Soubor:Quaterionenadler_David_de_Negker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11" Type="http://schemas.openxmlformats.org/officeDocument/2006/relationships/hyperlink" Target="//upload.wikimedia.org/wikipedia/commons/5/5b/HetVezer-ChroniconPictum.jpg" TargetMode="External"/><Relationship Id="rId5" Type="http://schemas.openxmlformats.org/officeDocument/2006/relationships/hyperlink" Target="//upload.wikimedia.org/wikipedia/commons/0/08/MieszkoDagome.jpg" TargetMode="External"/><Relationship Id="rId15" Type="http://schemas.openxmlformats.org/officeDocument/2006/relationships/image" Target="../media/image17.jpeg"/><Relationship Id="rId10" Type="http://schemas.openxmlformats.org/officeDocument/2006/relationships/hyperlink" Target="http://cs.wikipedia.org/wiki/Soubor:Coa_Hungary_Country_History_(855-1301).svg" TargetMode="External"/><Relationship Id="rId4" Type="http://schemas.openxmlformats.org/officeDocument/2006/relationships/hyperlink" Target="http://cs.wikipedia.org/wiki/Soubor:POL_Przemys%C5%82_II_1295_COA.svg" TargetMode="External"/><Relationship Id="rId9" Type="http://schemas.openxmlformats.org/officeDocument/2006/relationships/image" Target="../media/image15.png"/><Relationship Id="rId14" Type="http://schemas.openxmlformats.org/officeDocument/2006/relationships/hyperlink" Target="//upload.wikimedia.org/wikipedia/commons/e/e5/Quaterionenadler_David_de_Negker.jpg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Gozzoburg-cechy.JPG" TargetMode="External"/><Relationship Id="rId13" Type="http://schemas.openxmlformats.org/officeDocument/2006/relationships/hyperlink" Target="http://cs.wikipedia.org/wiki/Soubor:POL_Przemys%C5%82_II_1295_COA.svg" TargetMode="External"/><Relationship Id="rId3" Type="http://schemas.openxmlformats.org/officeDocument/2006/relationships/hyperlink" Target="http://cs.wikipedia.org/wiki/Soubor:Dalimil-Oldrich.jpg" TargetMode="External"/><Relationship Id="rId7" Type="http://schemas.openxmlformats.org/officeDocument/2006/relationships/hyperlink" Target="http://cs.wikipedia.org/wiki/Soubor:MilanvaldislavII.jpg" TargetMode="External"/><Relationship Id="rId12" Type="http://schemas.openxmlformats.org/officeDocument/2006/relationships/hyperlink" Target="http://cs.wikipedia.org/wiki/Soubor:Quaterionenadler_David_de_Negker.jpg" TargetMode="External"/><Relationship Id="rId2" Type="http://schemas.openxmlformats.org/officeDocument/2006/relationships/hyperlink" Target="http://commons.wikimedia.org/wiki/File:Jitka_Bretislav_unos.jpg?uselang=cs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Vratislav2.jpg?uselang=cs" TargetMode="External"/><Relationship Id="rId11" Type="http://schemas.openxmlformats.org/officeDocument/2006/relationships/hyperlink" Target="http://cs.wikipedia.org/wiki/Soubor:HetVezer-ChroniconPictum.jpg" TargetMode="External"/><Relationship Id="rId5" Type="http://schemas.openxmlformats.org/officeDocument/2006/relationships/hyperlink" Target="http://cs.wikipedia.org/wiki/Soubor:Bitva_u_Br%C5%AFdku.jpg" TargetMode="External"/><Relationship Id="rId10" Type="http://schemas.openxmlformats.org/officeDocument/2006/relationships/hyperlink" Target="http://cs.wikipedia.org/wiki/Soubor:MieszkoDagome.jpg" TargetMode="External"/><Relationship Id="rId4" Type="http://schemas.openxmlformats.org/officeDocument/2006/relationships/hyperlink" Target="http://cs.wikipedia.org/wiki/Soubor:Bretislav1_Jitka.jpg" TargetMode="External"/><Relationship Id="rId9" Type="http://schemas.openxmlformats.org/officeDocument/2006/relationships/hyperlink" Target="http://commons.wikimedia.org/wiki/File:Josef_Mathauser_-_Opat_Bo%C5%BEet%C4%9Bch_d%C3%A1v%C3%A1_korunu_kr%C3%A1li_Vratislavovi.jpg?uselang=cs" TargetMode="External"/><Relationship Id="rId14" Type="http://schemas.openxmlformats.org/officeDocument/2006/relationships/hyperlink" Target="http://cs.wikipedia.org/wiki/Soubor:Coa_Hungary_Country_History_(855-1301).sv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/>
          <p:cNvPicPr>
            <a:picLocks noChangeAspect="1" noChangeArrowheads="1"/>
          </p:cNvPicPr>
          <p:nvPr/>
        </p:nvPicPr>
        <p:blipFill>
          <a:blip r:embed="rId3" cstate="print">
            <a:lum bright="40000" contrast="-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obrázek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43188" y="5751513"/>
            <a:ext cx="3544887" cy="1106487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3076" name="Obrázek 7"/>
          <p:cNvPicPr>
            <a:picLocks noChangeAspect="1" noChangeArrowheads="1"/>
          </p:cNvPicPr>
          <p:nvPr/>
        </p:nvPicPr>
        <p:blipFill>
          <a:blip r:embed="rId5" cstate="print">
            <a:lum bright="40000" contrast="-70000"/>
          </a:blip>
          <a:srcRect/>
          <a:stretch>
            <a:fillRect/>
          </a:stretch>
        </p:blipFill>
        <p:spPr bwMode="auto">
          <a:xfrm>
            <a:off x="7991475" y="-14288"/>
            <a:ext cx="1152525" cy="14922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Podnadpis 4"/>
          <p:cNvSpPr>
            <a:spLocks noGrp="1"/>
          </p:cNvSpPr>
          <p:nvPr>
            <p:ph type="subTitle" idx="1"/>
          </p:nvPr>
        </p:nvSpPr>
        <p:spPr>
          <a:xfrm>
            <a:off x="468313" y="3929063"/>
            <a:ext cx="8351837" cy="1428750"/>
          </a:xfrm>
        </p:spPr>
        <p:txBody>
          <a:bodyPr>
            <a:noAutofit/>
          </a:bodyPr>
          <a:lstStyle/>
          <a:p>
            <a:pPr algn="l">
              <a:defRPr/>
            </a:pPr>
            <a:r>
              <a:rPr lang="cs-CZ" sz="2400" b="1" dirty="0" smtClean="0">
                <a:solidFill>
                  <a:schemeClr val="bg2">
                    <a:lumMod val="50000"/>
                  </a:schemeClr>
                </a:solidFill>
              </a:rPr>
              <a:t>Anotace: </a:t>
            </a:r>
            <a:r>
              <a:rPr lang="cs-CZ" sz="2400" dirty="0" smtClean="0">
                <a:solidFill>
                  <a:schemeClr val="bg2">
                    <a:lumMod val="50000"/>
                  </a:schemeClr>
                </a:solidFill>
              </a:rPr>
              <a:t>Prezentace pro 7. ročník o životě v přemyslovském knížectví v 11. a 12. století a vztazích mezi Přemyslovci a sousedními státy. </a:t>
            </a:r>
            <a:r>
              <a:rPr lang="cs-CZ" sz="2400" dirty="0" smtClean="0">
                <a:solidFill>
                  <a:schemeClr val="bg2">
                    <a:lumMod val="50000"/>
                  </a:schemeClr>
                </a:solidFill>
              </a:rPr>
              <a:t>Určeno k </a:t>
            </a:r>
            <a:r>
              <a:rPr lang="cs-CZ" sz="2400" dirty="0" smtClean="0">
                <a:solidFill>
                  <a:schemeClr val="bg2">
                    <a:lumMod val="50000"/>
                  </a:schemeClr>
                </a:solidFill>
              </a:rPr>
              <a:t>výkladu, zápisu </a:t>
            </a:r>
            <a:r>
              <a:rPr lang="cs-CZ" sz="2400" dirty="0" smtClean="0">
                <a:solidFill>
                  <a:schemeClr val="bg2">
                    <a:lumMod val="50000"/>
                  </a:schemeClr>
                </a:solidFill>
              </a:rPr>
              <a:t>do sešitu a opakování látky pomocí doplňování na časovou osu a do rodokmenu přemyslovských vládců .</a:t>
            </a:r>
            <a:endParaRPr lang="cs-CZ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Nadpis 3"/>
          <p:cNvSpPr>
            <a:spLocks noGrp="1"/>
          </p:cNvSpPr>
          <p:nvPr>
            <p:ph type="ctrTitle"/>
          </p:nvPr>
        </p:nvSpPr>
        <p:spPr>
          <a:xfrm>
            <a:off x="179388" y="764704"/>
            <a:ext cx="8964612" cy="2088232"/>
          </a:xfrm>
        </p:spPr>
        <p:txBody>
          <a:bodyPr>
            <a:noAutofit/>
          </a:bodyPr>
          <a:lstStyle/>
          <a:p>
            <a:pPr algn="l">
              <a:defRPr/>
            </a:pPr>
            <a:r>
              <a:rPr lang="cs-CZ" sz="2400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Název školy: </a:t>
            </a:r>
            <a:r>
              <a:rPr lang="cs-CZ" sz="2400" i="1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ZŠ Klášterec nad Ohří, Krátká 676</a:t>
            </a:r>
            <a:br>
              <a:rPr lang="cs-CZ" sz="2400" i="1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400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Autor: </a:t>
            </a:r>
            <a:r>
              <a:rPr lang="cs-CZ" sz="2400" i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Lenka </a:t>
            </a:r>
            <a:r>
              <a:rPr lang="cs-CZ" sz="2400" i="1" dirty="0" err="1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Špillerová</a:t>
            </a:r>
            <a:r>
              <a:rPr lang="cs-CZ" sz="2400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400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400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Název materiálu: </a:t>
            </a:r>
            <a:r>
              <a:rPr lang="cs-CZ" sz="2400" i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VY_32_INOVACE_10-14_ Přemyslovci a jejich sousedé  </a:t>
            </a:r>
            <a:r>
              <a:rPr lang="cs-CZ" sz="2400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400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400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Číslo projektu: CZ.1.07/1.4.00/21.1115 </a:t>
            </a:r>
            <a:r>
              <a:rPr lang="cs-CZ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cs-CZ" sz="2400" dirty="0">
              <a:solidFill>
                <a:schemeClr val="tx1">
                  <a:lumMod val="75000"/>
                  <a:lumOff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0" y="0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099" name="TextovéPole 2"/>
          <p:cNvSpPr txBox="1">
            <a:spLocks noChangeArrowheads="1"/>
          </p:cNvSpPr>
          <p:nvPr/>
        </p:nvSpPr>
        <p:spPr bwMode="auto">
          <a:xfrm>
            <a:off x="323850" y="333375"/>
            <a:ext cx="3311525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/>
              <a:t>Vybraní přemyslovští vládci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A99BA4E-80D5-41E3-9DEB-97F8FC5E27A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AA99BA4E-80D5-41E3-9DEB-97F8FC5E27A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453E1D1-4DD5-442C-87D4-D920F9CC841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">
                                            <p:graphicEl>
                                              <a:dgm id="{1453E1D1-4DD5-442C-87D4-D920F9CC841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6DA57EB-FE3B-44B3-A2B1-7D4761A3DC0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46DA57EB-FE3B-44B3-A2B1-7D4761A3DC0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655615B-DD78-4598-9303-E7C7AFC5AF7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4">
                                            <p:graphicEl>
                                              <a:dgm id="{F655615B-DD78-4598-9303-E7C7AFC5AF7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FDACF6C-7BD9-42A4-BAD2-187A3F99EA2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4">
                                            <p:graphicEl>
                                              <a:dgm id="{6FDACF6C-7BD9-42A4-BAD2-187A3F99EA2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8CCE768-C2C1-4465-8D65-7727EE3CAF4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4">
                                            <p:graphicEl>
                                              <a:dgm id="{28CCE768-C2C1-4465-8D65-7727EE3CAF4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9E2BFCC-5E77-4795-AC09-65BFFEE3E90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4">
                                            <p:graphicEl>
                                              <a:dgm id="{89E2BFCC-5E77-4795-AC09-65BFFEE3E90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0A1687A-0EFB-4BCD-A879-3A5D20AE61C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">
                                            <p:graphicEl>
                                              <a:dgm id="{90A1687A-0EFB-4BCD-A879-3A5D20AE61C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4CFE14C-A998-4FEE-AF8F-9D95CFEEC96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4">
                                            <p:graphicEl>
                                              <a:dgm id="{54CFE14C-A998-4FEE-AF8F-9D95CFEEC96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F718F33-BAB2-4274-9DD3-E311A7ACD42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4">
                                            <p:graphicEl>
                                              <a:dgm id="{5F718F33-BAB2-4274-9DD3-E311A7ACD42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C88BF24-CC51-4907-AB93-D7658F1D458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4">
                                            <p:graphicEl>
                                              <a:dgm id="{DC88BF24-CC51-4907-AB93-D7658F1D458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E50A896-D2B6-4897-AD6D-6D0781E9953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4">
                                            <p:graphicEl>
                                              <a:dgm id="{CE50A896-D2B6-4897-AD6D-6D0781E9953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D850A80-C65B-4328-A4C9-5099679CC55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4">
                                            <p:graphicEl>
                                              <a:dgm id="{6D850A80-C65B-4328-A4C9-5099679CC55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C06BFAB-5CC8-41C0-A88C-4B5BC4C84A9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4">
                                            <p:graphicEl>
                                              <a:dgm id="{0C06BFAB-5CC8-41C0-A88C-4B5BC4C84A9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8F6BB50-C8D0-4D54-BE60-61CF7EB9526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4">
                                            <p:graphicEl>
                                              <a:dgm id="{C8F6BB50-C8D0-4D54-BE60-61CF7EB9526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4DC407B-1BA2-458B-A131-901CBF61310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4">
                                            <p:graphicEl>
                                              <a:dgm id="{84DC407B-1BA2-458B-A131-901CBF61310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29D3048-B5AF-4785-B36A-2F5FE04A065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4">
                                            <p:graphicEl>
                                              <a:dgm id="{F29D3048-B5AF-4785-B36A-2F5FE04A065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E276AC2-BB72-42E2-B1AF-F69B2932BC8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4">
                                            <p:graphicEl>
                                              <a:dgm id="{BE276AC2-BB72-42E2-B1AF-F69B2932BC8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4E049D2-B3CF-4BEC-866B-FB4EF815DDA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4">
                                            <p:graphicEl>
                                              <a:dgm id="{C4E049D2-B3CF-4BEC-866B-FB4EF815DDA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42AAFD9-92BD-45A0-BDDD-DD079DB4735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4">
                                            <p:graphicEl>
                                              <a:dgm id="{042AAFD9-92BD-45A0-BDDD-DD079DB4735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9AB9CDD-5CA2-4CA0-A0E1-4FCDF95769D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4">
                                            <p:graphicEl>
                                              <a:dgm id="{B9AB9CDD-5CA2-4CA0-A0E1-4FCDF95769D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634AD1A-FFDF-4F63-AE52-C798438847B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4">
                                            <p:graphicEl>
                                              <a:dgm id="{7634AD1A-FFDF-4F63-AE52-C798438847B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6FBF9A8-EC1B-4B6E-B458-DDEAF08121A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4">
                                            <p:graphicEl>
                                              <a:dgm id="{66FBF9A8-EC1B-4B6E-B458-DDEAF08121A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1E3F0E4-5ED8-4117-AA4C-D33D87456DB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4">
                                            <p:graphicEl>
                                              <a:dgm id="{B1E3F0E4-5ED8-4117-AA4C-D33D87456DB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3F7C47E-5C08-43CF-8DCC-E2B749B646F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4">
                                            <p:graphicEl>
                                              <a:dgm id="{63F7C47E-5C08-43CF-8DCC-E2B749B646F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C0FFB07-6649-4BCF-B0BE-72D30D52110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4">
                                            <p:graphicEl>
                                              <a:dgm id="{0C0FFB07-6649-4BCF-B0BE-72D30D52110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2E278B9-C31D-4A13-BA3D-A3AB689BF3D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4">
                                            <p:graphicEl>
                                              <a:dgm id="{42E278B9-C31D-4A13-BA3D-A3AB689BF3D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BFD3E67-47EF-4BC9-9882-F06C4084155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4">
                                            <p:graphicEl>
                                              <a:dgm id="{ABFD3E67-47EF-4BC9-9882-F06C4084155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5F6CD23-7CFA-4210-8901-7D99EB1F3EA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500"/>
                                        <p:tgtEl>
                                          <p:spTgt spid="4">
                                            <p:graphicEl>
                                              <a:dgm id="{65F6CD23-7CFA-4210-8901-7D99EB1F3EA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1F0527E-83E8-4959-BA65-C9D743B0D30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4" dur="500"/>
                                        <p:tgtEl>
                                          <p:spTgt spid="4">
                                            <p:graphicEl>
                                              <a:dgm id="{91F0527E-83E8-4959-BA65-C9D743B0D30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D42678B-4B3D-4F16-8E0C-6BB85FA8311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7" dur="500"/>
                                        <p:tgtEl>
                                          <p:spTgt spid="4">
                                            <p:graphicEl>
                                              <a:dgm id="{DD42678B-4B3D-4F16-8E0C-6BB85FA8311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9076370-2ADE-4623-B3B2-1F6592FF425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0" dur="500"/>
                                        <p:tgtEl>
                                          <p:spTgt spid="4">
                                            <p:graphicEl>
                                              <a:dgm id="{A9076370-2ADE-4623-B3B2-1F6592FF425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F000FCD-96EE-4A71-82BA-34D2593EBB4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500"/>
                                        <p:tgtEl>
                                          <p:spTgt spid="4">
                                            <p:graphicEl>
                                              <a:dgm id="{3F000FCD-96EE-4A71-82BA-34D2593EBB4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9A0E1C1-5FD3-468B-83CE-4EF9C3DB10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8" dur="500"/>
                                        <p:tgtEl>
                                          <p:spTgt spid="4">
                                            <p:graphicEl>
                                              <a:dgm id="{49A0E1C1-5FD3-468B-83CE-4EF9C3DB109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0D04FC9-277E-4F63-B1FA-FDFD22AA952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1" dur="500"/>
                                        <p:tgtEl>
                                          <p:spTgt spid="4">
                                            <p:graphicEl>
                                              <a:dgm id="{B0D04FC9-277E-4F63-B1FA-FDFD22AA952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lvlOne"/>
        </p:bldSub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5720" y="214290"/>
            <a:ext cx="8429684" cy="1357322"/>
          </a:xfrm>
        </p:spPr>
        <p:txBody>
          <a:bodyPr/>
          <a:lstStyle/>
          <a:p>
            <a:pPr>
              <a:defRPr/>
            </a:pPr>
            <a:r>
              <a:rPr lang="cs-CZ" dirty="0" smtClean="0"/>
              <a:t>BŘETISLAV  </a:t>
            </a:r>
            <a:r>
              <a:rPr lang="cs-CZ" sz="3600" dirty="0" smtClean="0"/>
              <a:t>„Český Achilles“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4313" y="1071563"/>
            <a:ext cx="8929687" cy="2143125"/>
          </a:xfrm>
        </p:spPr>
        <p:txBody>
          <a:bodyPr/>
          <a:lstStyle/>
          <a:p>
            <a:r>
              <a:rPr lang="cs-CZ" smtClean="0"/>
              <a:t>syn Oldřicha a </a:t>
            </a:r>
            <a:r>
              <a:rPr lang="cs-CZ" i="1" smtClean="0"/>
              <a:t>Boženy</a:t>
            </a:r>
          </a:p>
          <a:p>
            <a:endParaRPr lang="cs-CZ" smtClean="0"/>
          </a:p>
          <a:p>
            <a:r>
              <a:rPr lang="cs-CZ" smtClean="0"/>
              <a:t>manželku </a:t>
            </a:r>
            <a:r>
              <a:rPr lang="cs-CZ" i="1" smtClean="0"/>
              <a:t>Jitku </a:t>
            </a:r>
            <a:r>
              <a:rPr lang="cs-CZ" smtClean="0"/>
              <a:t>unesl z kláštera</a:t>
            </a:r>
          </a:p>
          <a:p>
            <a:endParaRPr lang="cs-CZ" smtClean="0"/>
          </a:p>
          <a:p>
            <a:endParaRPr lang="cs-CZ" smtClean="0"/>
          </a:p>
          <a:p>
            <a:endParaRPr lang="cs-CZ" smtClean="0"/>
          </a:p>
          <a:p>
            <a:endParaRPr lang="cs-CZ" smtClean="0"/>
          </a:p>
        </p:txBody>
      </p:sp>
      <p:pic>
        <p:nvPicPr>
          <p:cNvPr id="5" name="Picture 2" descr="Soubor:Dalimil-Oldrich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 t="3591" b="8419"/>
          <a:stretch>
            <a:fillRect/>
          </a:stretch>
        </p:blipFill>
        <p:spPr bwMode="auto">
          <a:xfrm>
            <a:off x="6143636" y="857232"/>
            <a:ext cx="2643206" cy="34202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11" descr="File:Jitka Bretislav unos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2780928"/>
            <a:ext cx="4087813" cy="26828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214313" y="5013325"/>
            <a:ext cx="314325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200">
                <a:hlinkClick r:id="rId6"/>
              </a:rPr>
              <a:t>http://commons.wikimedia.org/wiki/File:Jitka_Bretislav_unos.jpg?uselang=cs</a:t>
            </a:r>
            <a:r>
              <a:rPr lang="cs-CZ" sz="1200"/>
              <a:t> 23.9.2011</a:t>
            </a:r>
          </a:p>
          <a:p>
            <a:endParaRPr lang="cs-CZ" sz="1200"/>
          </a:p>
        </p:txBody>
      </p:sp>
      <p:pic>
        <p:nvPicPr>
          <p:cNvPr id="8" name="Picture 6" descr="Soubor:Bretislav1 Jitka.jpg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500430" y="4106858"/>
            <a:ext cx="2837115" cy="27511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TextovéPole 8"/>
          <p:cNvSpPr txBox="1">
            <a:spLocks noChangeArrowheads="1"/>
          </p:cNvSpPr>
          <p:nvPr/>
        </p:nvSpPr>
        <p:spPr bwMode="auto">
          <a:xfrm>
            <a:off x="3429000" y="6357938"/>
            <a:ext cx="257175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200">
                <a:hlinkClick r:id="rId9"/>
              </a:rPr>
              <a:t>http://cs.wikipedia.org/wiki/Soubor:Bretislav1_Jitka.jpg</a:t>
            </a:r>
            <a:r>
              <a:rPr lang="cs-CZ" sz="1200"/>
              <a:t> 23.9.2011</a:t>
            </a:r>
          </a:p>
          <a:p>
            <a:endParaRPr lang="cs-CZ" sz="1200"/>
          </a:p>
        </p:txBody>
      </p:sp>
      <p:sp>
        <p:nvSpPr>
          <p:cNvPr id="10" name="TextovéPole 9"/>
          <p:cNvSpPr txBox="1">
            <a:spLocks noChangeArrowheads="1"/>
          </p:cNvSpPr>
          <p:nvPr/>
        </p:nvSpPr>
        <p:spPr bwMode="auto">
          <a:xfrm>
            <a:off x="6500813" y="4214813"/>
            <a:ext cx="264318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200">
                <a:hlinkClick r:id="rId10"/>
              </a:rPr>
              <a:t>http://cs.wikipedia.org/wiki/Soubor:Dalimil-Oldrich.jpg</a:t>
            </a:r>
            <a:r>
              <a:rPr lang="cs-CZ" sz="1200"/>
              <a:t> 23.9.2011</a:t>
            </a:r>
          </a:p>
          <a:p>
            <a:endParaRPr lang="cs-CZ" sz="1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 build="allAtOnce"/>
      <p:bldP spid="9" grpId="0" build="allAtOnce"/>
      <p:bldP spid="10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4313" y="500063"/>
            <a:ext cx="8715375" cy="5808662"/>
          </a:xfrm>
        </p:spPr>
        <p:txBody>
          <a:bodyPr/>
          <a:lstStyle/>
          <a:p>
            <a:r>
              <a:rPr lang="cs-CZ" smtClean="0"/>
              <a:t>z Polska přivezl ostatky sv.Vojtěcha</a:t>
            </a:r>
          </a:p>
          <a:p>
            <a:r>
              <a:rPr lang="cs-CZ" smtClean="0"/>
              <a:t>hnězdenská dekreta = náš nejstarší soubor zákonů</a:t>
            </a:r>
          </a:p>
          <a:p>
            <a:r>
              <a:rPr lang="cs-CZ" smtClean="0"/>
              <a:t> </a:t>
            </a:r>
            <a:r>
              <a:rPr lang="cs-CZ" b="1" smtClean="0"/>
              <a:t>seniorát = stařešinské právo </a:t>
            </a:r>
            <a:r>
              <a:rPr lang="cs-CZ" smtClean="0"/>
              <a:t>– vládne nejstarší Přemyslovec</a:t>
            </a:r>
          </a:p>
          <a:p>
            <a:endParaRPr lang="cs-CZ" smtClean="0"/>
          </a:p>
        </p:txBody>
      </p:sp>
      <p:pic>
        <p:nvPicPr>
          <p:cNvPr id="5" name="Picture 5" descr="Soubor:Bitva u Brůdku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75" y="2786063"/>
            <a:ext cx="7651750" cy="3503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ovéPole 5"/>
          <p:cNvSpPr txBox="1">
            <a:spLocks noChangeArrowheads="1"/>
          </p:cNvSpPr>
          <p:nvPr/>
        </p:nvSpPr>
        <p:spPr bwMode="auto">
          <a:xfrm>
            <a:off x="785813" y="6286500"/>
            <a:ext cx="792956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200">
                <a:hlinkClick r:id="rId4"/>
              </a:rPr>
              <a:t>http://cs.wikipedia.org/wiki/Soubor:Bitva_u_Br%C5%AFdku.jpg</a:t>
            </a:r>
            <a:r>
              <a:rPr lang="cs-CZ" sz="1200"/>
              <a:t> 24.9.2011</a:t>
            </a:r>
          </a:p>
          <a:p>
            <a:endParaRPr lang="cs-CZ" sz="1200"/>
          </a:p>
        </p:txBody>
      </p:sp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857250" y="2786063"/>
            <a:ext cx="250031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bitva u Brůdku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 build="allAtOnce"/>
      <p:bldP spid="7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82660"/>
          </a:xfrm>
        </p:spPr>
        <p:txBody>
          <a:bodyPr/>
          <a:lstStyle/>
          <a:p>
            <a:pPr>
              <a:defRPr/>
            </a:pPr>
            <a:r>
              <a:rPr lang="cs-CZ" dirty="0" smtClean="0"/>
              <a:t>VRATISLAV  II.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571625"/>
            <a:ext cx="8229600" cy="2000250"/>
          </a:xfrm>
        </p:spPr>
        <p:txBody>
          <a:bodyPr/>
          <a:lstStyle/>
          <a:p>
            <a:r>
              <a:rPr lang="cs-CZ" b="1" smtClean="0"/>
              <a:t> r.1085 první český král </a:t>
            </a:r>
            <a:endParaRPr lang="cs-CZ" smtClean="0"/>
          </a:p>
          <a:p>
            <a:r>
              <a:rPr lang="cs-CZ" smtClean="0"/>
              <a:t>titul za pomoc císaři Jindřichovi IV. v boji s papežem (o investituru) </a:t>
            </a:r>
          </a:p>
          <a:p>
            <a:endParaRPr lang="cs-CZ" smtClean="0"/>
          </a:p>
        </p:txBody>
      </p:sp>
      <p:pic>
        <p:nvPicPr>
          <p:cNvPr id="4" name="Picture 2" descr="File:Vratislav2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43563" y="2651125"/>
            <a:ext cx="2605087" cy="377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3" name="TextovéPole 4"/>
          <p:cNvSpPr txBox="1">
            <a:spLocks noChangeArrowheads="1"/>
          </p:cNvSpPr>
          <p:nvPr/>
        </p:nvSpPr>
        <p:spPr bwMode="auto">
          <a:xfrm>
            <a:off x="5572125" y="6286500"/>
            <a:ext cx="278606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200">
                <a:hlinkClick r:id="rId4"/>
              </a:rPr>
              <a:t>http://commons.wikimedia.org/wiki/File:Vratislav2.jpg?uselang=cs</a:t>
            </a:r>
            <a:r>
              <a:rPr lang="cs-CZ" sz="1200"/>
              <a:t> 23.9.2011</a:t>
            </a:r>
          </a:p>
          <a:p>
            <a:endParaRPr lang="cs-CZ" sz="1200"/>
          </a:p>
        </p:txBody>
      </p:sp>
      <p:sp>
        <p:nvSpPr>
          <p:cNvPr id="6" name="TextovéPole 5"/>
          <p:cNvSpPr txBox="1"/>
          <p:nvPr/>
        </p:nvSpPr>
        <p:spPr>
          <a:xfrm>
            <a:off x="1116013" y="5229225"/>
            <a:ext cx="3240087" cy="9540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2800" dirty="0">
                <a:latin typeface="+mn-lt"/>
              </a:rPr>
              <a:t>investitura = uvedení do úřadu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71546"/>
          </a:xfrm>
        </p:spPr>
        <p:txBody>
          <a:bodyPr/>
          <a:lstStyle/>
          <a:p>
            <a:pPr>
              <a:defRPr/>
            </a:pPr>
            <a:r>
              <a:rPr lang="cs-CZ" dirty="0" smtClean="0"/>
              <a:t>VLADISLAV  II.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85750" y="857250"/>
            <a:ext cx="8401050" cy="3143250"/>
          </a:xfrm>
        </p:spPr>
        <p:txBody>
          <a:bodyPr/>
          <a:lstStyle/>
          <a:p>
            <a:pPr>
              <a:spcBef>
                <a:spcPct val="0"/>
              </a:spcBef>
            </a:pPr>
            <a:r>
              <a:rPr lang="cs-CZ" b="1" dirty="0" smtClean="0"/>
              <a:t>účast na 2. křížové výpravě</a:t>
            </a:r>
          </a:p>
          <a:p>
            <a:pPr>
              <a:spcBef>
                <a:spcPct val="0"/>
              </a:spcBef>
            </a:pPr>
            <a:r>
              <a:rPr lang="cs-CZ" b="1" dirty="0" smtClean="0"/>
              <a:t>r.1158 druhý český král</a:t>
            </a:r>
          </a:p>
          <a:p>
            <a:pPr>
              <a:spcBef>
                <a:spcPct val="0"/>
              </a:spcBef>
            </a:pPr>
            <a:r>
              <a:rPr lang="cs-CZ" dirty="0" smtClean="0"/>
              <a:t> manželka </a:t>
            </a:r>
            <a:r>
              <a:rPr lang="cs-CZ" i="1" dirty="0" smtClean="0"/>
              <a:t>Judita, </a:t>
            </a:r>
            <a:r>
              <a:rPr lang="cs-CZ" dirty="0" smtClean="0"/>
              <a:t>1. kamenný most u nás</a:t>
            </a:r>
          </a:p>
          <a:p>
            <a:pPr>
              <a:spcBef>
                <a:spcPct val="0"/>
              </a:spcBef>
            </a:pPr>
            <a:r>
              <a:rPr lang="cs-CZ" dirty="0" smtClean="0"/>
              <a:t>titul za pomoc císaři Fridrichovi Barbarossovi v boji u Milána </a:t>
            </a:r>
          </a:p>
          <a:p>
            <a:pPr>
              <a:spcBef>
                <a:spcPct val="0"/>
              </a:spcBef>
            </a:pPr>
            <a:r>
              <a:rPr lang="cs-CZ" dirty="0" smtClean="0"/>
              <a:t>nový erb </a:t>
            </a:r>
            <a:r>
              <a:rPr lang="cs-CZ" dirty="0" smtClean="0"/>
              <a:t>– stříbrný </a:t>
            </a:r>
            <a:r>
              <a:rPr lang="cs-CZ" dirty="0" smtClean="0"/>
              <a:t>lev       </a:t>
            </a:r>
          </a:p>
          <a:p>
            <a:endParaRPr lang="cs-CZ" dirty="0" smtClean="0"/>
          </a:p>
        </p:txBody>
      </p:sp>
      <p:pic>
        <p:nvPicPr>
          <p:cNvPr id="4" name="Picture 5" descr="Soubor:Gozzoburg-cechy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43563" y="2643188"/>
            <a:ext cx="3200400" cy="394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5572125" y="6286500"/>
            <a:ext cx="28575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200">
                <a:hlinkClick r:id="rId4"/>
              </a:rPr>
              <a:t>http://cs.wikipedia.org/wiki/Soubor:Gozzoburg-cechy.JPG</a:t>
            </a:r>
            <a:r>
              <a:rPr lang="cs-CZ" sz="1200"/>
              <a:t>  7.9.2011</a:t>
            </a:r>
          </a:p>
        </p:txBody>
      </p:sp>
      <p:pic>
        <p:nvPicPr>
          <p:cNvPr id="6" name="Zástupný symbol pro obsah 3" descr="milan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63" y="3643313"/>
            <a:ext cx="4176712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500063" y="6357938"/>
            <a:ext cx="3857625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400">
                <a:hlinkClick r:id="rId6"/>
              </a:rPr>
              <a:t>http://cs.wikipedia.org/wiki/Soubor:MilanvaldislavII.jpg</a:t>
            </a:r>
            <a:r>
              <a:rPr lang="cs-CZ" sz="1400"/>
              <a:t> 24.9.2011</a:t>
            </a:r>
          </a:p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build="allAtOnce"/>
      <p:bldP spid="7" grpId="0" build="allAtOnce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9" name="Zástupný symbol pro obsah 5" descr="Vratislav-korunovac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928688" y="214313"/>
            <a:ext cx="7251700" cy="4772025"/>
          </a:xfrm>
        </p:spPr>
      </p:pic>
      <p:sp>
        <p:nvSpPr>
          <p:cNvPr id="19460" name="Obdélník 3"/>
          <p:cNvSpPr>
            <a:spLocks noChangeArrowheads="1"/>
          </p:cNvSpPr>
          <p:nvPr/>
        </p:nvSpPr>
        <p:spPr bwMode="auto">
          <a:xfrm>
            <a:off x="1000125" y="4286250"/>
            <a:ext cx="678656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200">
                <a:hlinkClick r:id="rId3"/>
              </a:rPr>
              <a:t>http://commons.wikimedia.org/wiki/File:Josef_Mathauser_- _Opat_Bo%C5%BEet%C4%9Bch_d%C3%A1v%C3%A1_korunu_kr%C3%A1li_Vratislavovi.jpg?uselang=cs</a:t>
            </a:r>
            <a:r>
              <a:rPr lang="cs-CZ" sz="1200"/>
              <a:t> citováno 25.9.2011</a:t>
            </a:r>
          </a:p>
        </p:txBody>
      </p:sp>
      <p:sp>
        <p:nvSpPr>
          <p:cNvPr id="9220" name="TextovéPole 4"/>
          <p:cNvSpPr txBox="1">
            <a:spLocks noChangeArrowheads="1"/>
          </p:cNvSpPr>
          <p:nvPr/>
        </p:nvSpPr>
        <p:spPr bwMode="auto">
          <a:xfrm>
            <a:off x="4857750" y="428625"/>
            <a:ext cx="28575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korunovace Vladislava II.</a:t>
            </a:r>
          </a:p>
        </p:txBody>
      </p:sp>
      <p:sp>
        <p:nvSpPr>
          <p:cNvPr id="6" name="TextovéPole 5"/>
          <p:cNvSpPr txBox="1">
            <a:spLocks noChangeArrowheads="1"/>
          </p:cNvSpPr>
          <p:nvPr/>
        </p:nvSpPr>
        <p:spPr bwMode="auto">
          <a:xfrm>
            <a:off x="857250" y="5143500"/>
            <a:ext cx="7215188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/>
              <a:t>Královské tituly Vratislava II. a Vladislava II. byly omezeny pouze na osobu panovníka. Čechy nadále zůstávaly knížectvím.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94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0" grpId="0" build="allAtOnce"/>
      <p:bldP spid="6" grpId="0" build="allAtOnce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Nadpis 1"/>
          <p:cNvSpPr>
            <a:spLocks noGrp="1"/>
          </p:cNvSpPr>
          <p:nvPr>
            <p:ph type="title"/>
          </p:nvPr>
        </p:nvSpPr>
        <p:spPr>
          <a:xfrm>
            <a:off x="142844" y="142852"/>
            <a:ext cx="8543956" cy="1071569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3600" dirty="0" smtClean="0"/>
              <a:t>Přemyslovský</a:t>
            </a:r>
            <a:r>
              <a:rPr lang="cs-CZ" dirty="0" smtClean="0"/>
              <a:t> stát a jeho sousedé</a:t>
            </a:r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</p:nvPr>
        </p:nvGraphicFramePr>
        <p:xfrm>
          <a:off x="0" y="1643063"/>
          <a:ext cx="9144001" cy="4143402"/>
        </p:xfrm>
        <a:graphic>
          <a:graphicData uri="http://schemas.openxmlformats.org/drawingml/2006/table">
            <a:tbl>
              <a:tblPr firstRow="1" bandRow="1">
                <a:tableStyleId>{9DCAF9ED-07DC-4A11-8D7F-57B35C25682E}</a:tableStyleId>
              </a:tblPr>
              <a:tblGrid>
                <a:gridCol w="1828800"/>
                <a:gridCol w="1828800"/>
                <a:gridCol w="1828800"/>
                <a:gridCol w="1943120"/>
                <a:gridCol w="1714481"/>
              </a:tblGrid>
              <a:tr h="853054">
                <a:tc>
                  <a:txBody>
                    <a:bodyPr/>
                    <a:lstStyle/>
                    <a:p>
                      <a:r>
                        <a:rPr lang="cs-CZ" dirty="0" smtClean="0"/>
                        <a:t>země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kmen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rod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1.panovník</a:t>
                      </a:r>
                    </a:p>
                    <a:p>
                      <a:r>
                        <a:rPr lang="cs-CZ" dirty="0" smtClean="0"/>
                        <a:t>1. král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centrum</a:t>
                      </a:r>
                      <a:endParaRPr lang="cs-CZ" dirty="0"/>
                    </a:p>
                  </a:txBody>
                  <a:tcPr/>
                </a:tc>
              </a:tr>
              <a:tr h="853054">
                <a:tc>
                  <a:txBody>
                    <a:bodyPr/>
                    <a:lstStyle/>
                    <a:p>
                      <a:r>
                        <a:rPr lang="cs-CZ" dirty="0" smtClean="0"/>
                        <a:t>Čechy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Čechů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Přemyslovci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Bořivoj</a:t>
                      </a:r>
                    </a:p>
                    <a:p>
                      <a:r>
                        <a:rPr lang="cs-CZ" dirty="0" smtClean="0"/>
                        <a:t>Vratislav II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Praha</a:t>
                      </a:r>
                      <a:endParaRPr lang="cs-CZ" dirty="0"/>
                    </a:p>
                  </a:txBody>
                  <a:tcPr/>
                </a:tc>
              </a:tr>
              <a:tr h="1218647">
                <a:tc>
                  <a:txBody>
                    <a:bodyPr/>
                    <a:lstStyle/>
                    <a:p>
                      <a:r>
                        <a:rPr lang="cs-CZ" dirty="0" smtClean="0"/>
                        <a:t>Polsko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Polané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Piastovci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Měšek</a:t>
                      </a:r>
                      <a:endParaRPr lang="cs-CZ" dirty="0" smtClean="0"/>
                    </a:p>
                    <a:p>
                      <a:r>
                        <a:rPr lang="cs-CZ" dirty="0" smtClean="0"/>
                        <a:t>Boleslav Chrabrý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Hnězdno</a:t>
                      </a:r>
                      <a:endParaRPr lang="cs-CZ" dirty="0"/>
                    </a:p>
                  </a:txBody>
                  <a:tcPr/>
                </a:tc>
              </a:tr>
              <a:tr h="1218647">
                <a:tc>
                  <a:txBody>
                    <a:bodyPr/>
                    <a:lstStyle/>
                    <a:p>
                      <a:r>
                        <a:rPr lang="cs-CZ" dirty="0" smtClean="0"/>
                        <a:t>Uhersko</a:t>
                      </a: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Maďaři</a:t>
                      </a:r>
                    </a:p>
                    <a:p>
                      <a:r>
                        <a:rPr lang="cs-CZ" dirty="0" smtClean="0"/>
                        <a:t>r.955 poraženi na Lechu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Arpádovci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Arpád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Ostřihom</a:t>
                      </a:r>
                    </a:p>
                    <a:p>
                      <a:r>
                        <a:rPr lang="cs-CZ" dirty="0" smtClean="0"/>
                        <a:t>Budín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Soubor:POL Przemysł II 1295 COA.sv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625" y="4071938"/>
            <a:ext cx="1714500" cy="2017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214313" y="6143625"/>
            <a:ext cx="2428875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200">
                <a:hlinkClick r:id="rId4"/>
              </a:rPr>
              <a:t>http://cs.wikipedia.org/wiki/Soubor:POL_Przemys%C5%82_II_1295_COA.svg</a:t>
            </a:r>
            <a:r>
              <a:rPr lang="cs-CZ" sz="1200"/>
              <a:t> 30:9:2011</a:t>
            </a:r>
          </a:p>
          <a:p>
            <a:endParaRPr lang="cs-CZ" sz="1200"/>
          </a:p>
        </p:txBody>
      </p:sp>
      <p:pic>
        <p:nvPicPr>
          <p:cNvPr id="6" name="Picture 4" descr="Soubor:MieszkoDagome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5750" y="214313"/>
            <a:ext cx="238125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214313" y="2857500"/>
            <a:ext cx="25717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200">
                <a:hlinkClick r:id="rId7"/>
              </a:rPr>
              <a:t>http://cs.wikipedia.org/wiki/Soubor:MieszkoDagome.jpg</a:t>
            </a:r>
            <a:r>
              <a:rPr lang="cs-CZ" sz="1200"/>
              <a:t> 28.9.2011</a:t>
            </a:r>
          </a:p>
        </p:txBody>
      </p:sp>
      <p:pic>
        <p:nvPicPr>
          <p:cNvPr id="8" name="Picture 2" descr="Soubor:Coa Hungary Country History (855-1301).svg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14688" y="4071938"/>
            <a:ext cx="1643062" cy="189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ovéPole 8"/>
          <p:cNvSpPr txBox="1">
            <a:spLocks noChangeArrowheads="1"/>
          </p:cNvSpPr>
          <p:nvPr/>
        </p:nvSpPr>
        <p:spPr bwMode="auto">
          <a:xfrm>
            <a:off x="2857500" y="6000750"/>
            <a:ext cx="2428875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200">
                <a:hlinkClick r:id="rId10"/>
              </a:rPr>
              <a:t>http://cs.wikipedia.org/wiki/Soubor:Coa_Hungary_Country_History_(855-1301).svg</a:t>
            </a:r>
            <a:r>
              <a:rPr lang="cs-CZ" sz="1200"/>
              <a:t> 30.9.2011</a:t>
            </a:r>
          </a:p>
          <a:p>
            <a:endParaRPr lang="cs-CZ" sz="1200"/>
          </a:p>
        </p:txBody>
      </p:sp>
      <p:pic>
        <p:nvPicPr>
          <p:cNvPr id="11" name="Picture 2" descr="Soubor:HetVezer-ChroniconPictum.jpg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071813" y="214313"/>
            <a:ext cx="2571750" cy="261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ovéPole 11"/>
          <p:cNvSpPr txBox="1">
            <a:spLocks noChangeArrowheads="1"/>
          </p:cNvSpPr>
          <p:nvPr/>
        </p:nvSpPr>
        <p:spPr bwMode="auto">
          <a:xfrm>
            <a:off x="3071813" y="2786063"/>
            <a:ext cx="271462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200">
                <a:hlinkClick r:id="rId13"/>
              </a:rPr>
              <a:t>http://cs.wikipedia.org/wiki/Soubor:HetVezer-ChroniconPictum.jpg</a:t>
            </a:r>
            <a:r>
              <a:rPr lang="cs-CZ" sz="1200"/>
              <a:t> 4.9.2011</a:t>
            </a:r>
          </a:p>
          <a:p>
            <a:endParaRPr lang="cs-CZ" sz="1200"/>
          </a:p>
        </p:txBody>
      </p:sp>
      <p:pic>
        <p:nvPicPr>
          <p:cNvPr id="13" name="Picture 2" descr="Soubor:Quaterionenadler David de Negker.jpg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5562600" y="3349625"/>
            <a:ext cx="3581400" cy="2790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ovéPole 13"/>
          <p:cNvSpPr txBox="1">
            <a:spLocks noChangeArrowheads="1"/>
          </p:cNvSpPr>
          <p:nvPr/>
        </p:nvSpPr>
        <p:spPr bwMode="auto">
          <a:xfrm>
            <a:off x="285750" y="3500438"/>
            <a:ext cx="235743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      Polsko            </a:t>
            </a:r>
          </a:p>
        </p:txBody>
      </p:sp>
      <p:sp>
        <p:nvSpPr>
          <p:cNvPr id="15" name="TextovéPole 14"/>
          <p:cNvSpPr txBox="1">
            <a:spLocks noChangeArrowheads="1"/>
          </p:cNvSpPr>
          <p:nvPr/>
        </p:nvSpPr>
        <p:spPr bwMode="auto">
          <a:xfrm>
            <a:off x="3286125" y="3500438"/>
            <a:ext cx="17145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    Uhersko</a:t>
            </a:r>
          </a:p>
        </p:txBody>
      </p:sp>
      <p:sp>
        <p:nvSpPr>
          <p:cNvPr id="16" name="TextovéPole 15"/>
          <p:cNvSpPr txBox="1">
            <a:spLocks noChangeArrowheads="1"/>
          </p:cNvSpPr>
          <p:nvPr/>
        </p:nvSpPr>
        <p:spPr bwMode="auto">
          <a:xfrm>
            <a:off x="5929313" y="1071563"/>
            <a:ext cx="3214687" cy="2246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b="1"/>
              <a:t>Svatá říše římská </a:t>
            </a:r>
            <a:r>
              <a:rPr lang="cs-CZ" sz="2800"/>
              <a:t>= seskupení řady zemí pod vládou římského krále/císaře</a:t>
            </a:r>
          </a:p>
        </p:txBody>
      </p:sp>
      <p:sp>
        <p:nvSpPr>
          <p:cNvPr id="17" name="TextovéPole 16"/>
          <p:cNvSpPr txBox="1">
            <a:spLocks noChangeArrowheads="1"/>
          </p:cNvSpPr>
          <p:nvPr/>
        </p:nvSpPr>
        <p:spPr bwMode="auto">
          <a:xfrm>
            <a:off x="5643563" y="6143625"/>
            <a:ext cx="32861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200">
                <a:hlinkClick r:id="rId16"/>
              </a:rPr>
              <a:t>http://cs.wikipedia.org/wiki/Soubor:Quaterionenadler_David_de_Negker.jpg</a:t>
            </a:r>
            <a:r>
              <a:rPr lang="cs-CZ" sz="1200"/>
              <a:t> 30.9.2011</a:t>
            </a:r>
          </a:p>
          <a:p>
            <a:endParaRPr lang="cs-CZ" sz="1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  <p:bldP spid="7" grpId="0" build="allAtOnce"/>
      <p:bldP spid="9" grpId="0" build="allAtOnce"/>
      <p:bldP spid="12" grpId="0" build="allAtOnce"/>
      <p:bldP spid="14" grpId="0" build="allAtOnce"/>
      <p:bldP spid="15" grpId="0" build="allAtOnce"/>
      <p:bldP spid="16" grpId="0" build="allAtOnce"/>
      <p:bldP spid="17" grpId="0" build="allAtOnce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0" y="0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ovéPole 2"/>
          <p:cNvSpPr txBox="1">
            <a:spLocks noChangeArrowheads="1"/>
          </p:cNvSpPr>
          <p:nvPr/>
        </p:nvSpPr>
        <p:spPr bwMode="auto">
          <a:xfrm>
            <a:off x="6000750" y="4429125"/>
            <a:ext cx="26431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Vladislav II. + Judita</a:t>
            </a:r>
          </a:p>
        </p:txBody>
      </p:sp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4714875" y="3786188"/>
            <a:ext cx="250031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Břetislav + Jitka</a:t>
            </a:r>
          </a:p>
        </p:txBody>
      </p:sp>
      <p:sp>
        <p:nvSpPr>
          <p:cNvPr id="6" name="TextovéPole 5"/>
          <p:cNvSpPr txBox="1">
            <a:spLocks noChangeArrowheads="1"/>
          </p:cNvSpPr>
          <p:nvPr/>
        </p:nvSpPr>
        <p:spPr bwMode="auto">
          <a:xfrm>
            <a:off x="4000500" y="4429125"/>
            <a:ext cx="17145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Vratislav II.</a:t>
            </a:r>
          </a:p>
        </p:txBody>
      </p:sp>
      <p:sp>
        <p:nvSpPr>
          <p:cNvPr id="12294" name="TextovéPole 6"/>
          <p:cNvSpPr txBox="1">
            <a:spLocks noChangeArrowheads="1"/>
          </p:cNvSpPr>
          <p:nvPr/>
        </p:nvSpPr>
        <p:spPr bwMode="auto">
          <a:xfrm>
            <a:off x="6715125" y="3857625"/>
            <a:ext cx="22145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/>
          </a:p>
        </p:txBody>
      </p:sp>
      <p:sp>
        <p:nvSpPr>
          <p:cNvPr id="8" name="TextovéPole 7"/>
          <p:cNvSpPr txBox="1">
            <a:spLocks noChangeArrowheads="1"/>
          </p:cNvSpPr>
          <p:nvPr/>
        </p:nvSpPr>
        <p:spPr bwMode="auto">
          <a:xfrm>
            <a:off x="4000500" y="5072063"/>
            <a:ext cx="14287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Vladislav I.</a:t>
            </a:r>
          </a:p>
        </p:txBody>
      </p:sp>
      <p:sp>
        <p:nvSpPr>
          <p:cNvPr id="9" name="TextovéPole 8"/>
          <p:cNvSpPr txBox="1">
            <a:spLocks noChangeArrowheads="1"/>
          </p:cNvSpPr>
          <p:nvPr/>
        </p:nvSpPr>
        <p:spPr bwMode="auto">
          <a:xfrm>
            <a:off x="5786438" y="5072063"/>
            <a:ext cx="22860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Oldřich + Božena</a:t>
            </a:r>
          </a:p>
        </p:txBody>
      </p:sp>
      <p:sp>
        <p:nvSpPr>
          <p:cNvPr id="10" name="TextovéPole 9"/>
          <p:cNvSpPr txBox="1">
            <a:spLocks noChangeArrowheads="1"/>
          </p:cNvSpPr>
          <p:nvPr/>
        </p:nvSpPr>
        <p:spPr bwMode="auto">
          <a:xfrm>
            <a:off x="4000500" y="5643563"/>
            <a:ext cx="235743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Přemysl Otakar II</a:t>
            </a:r>
          </a:p>
        </p:txBody>
      </p:sp>
      <p:sp>
        <p:nvSpPr>
          <p:cNvPr id="12" name="TextovéPole 11"/>
          <p:cNvSpPr txBox="1">
            <a:spLocks noChangeArrowheads="1"/>
          </p:cNvSpPr>
          <p:nvPr/>
        </p:nvSpPr>
        <p:spPr bwMode="auto">
          <a:xfrm>
            <a:off x="6429375" y="5643563"/>
            <a:ext cx="235743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0868 -0.02476 L -0.1717 -0.67569 " pathEditMode="relative" ptsTypes="AA">
                                      <p:cBhvr>
                                        <p:cTn id="6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979 -0.02615 L -0.04618 -0.36226 " pathEditMode="relative" ptsTypes="AA">
                                      <p:cBhvr>
                                        <p:cTn id="10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847 -0.0257 L -0.21233 -0.2882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7" y="-1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8645 -0.025 L -0.27553 -0.23496 " pathEditMode="relative" ptsTypes="AA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animMotion origin="layout" path="M -0.06423 -0.04537 L -0.56024 -0.20278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8" y="-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96 -0.01528 L -0.54479 0.13171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4" y="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8212 0.00717 L -0.25538 0.0912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7" y="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8" grpId="0"/>
      <p:bldP spid="10" grpId="0"/>
      <p:bldP spid="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357167"/>
          <a:ext cx="8229600" cy="47863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5857875" y="6286500"/>
            <a:ext cx="28575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>
                <a:solidFill>
                  <a:schemeClr val="bg1"/>
                </a:solidFill>
              </a:rPr>
              <a:t>nástup Břetislava</a:t>
            </a:r>
          </a:p>
        </p:txBody>
      </p:sp>
      <p:sp>
        <p:nvSpPr>
          <p:cNvPr id="6" name="TextovéPole 5"/>
          <p:cNvSpPr txBox="1">
            <a:spLocks noChangeArrowheads="1"/>
          </p:cNvSpPr>
          <p:nvPr/>
        </p:nvSpPr>
        <p:spPr bwMode="auto">
          <a:xfrm>
            <a:off x="142875" y="5786438"/>
            <a:ext cx="31432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>
                <a:solidFill>
                  <a:schemeClr val="bg1"/>
                </a:solidFill>
              </a:rPr>
              <a:t>Vratislav II. králem</a:t>
            </a:r>
          </a:p>
        </p:txBody>
      </p:sp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3000375" y="5786438"/>
            <a:ext cx="40005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>
                <a:solidFill>
                  <a:schemeClr val="bg1"/>
                </a:solidFill>
              </a:rPr>
              <a:t>Přemysl</a:t>
            </a:r>
            <a:r>
              <a:rPr lang="cs-CZ"/>
              <a:t> </a:t>
            </a:r>
            <a:r>
              <a:rPr lang="cs-CZ" sz="2400">
                <a:solidFill>
                  <a:schemeClr val="bg1"/>
                </a:solidFill>
              </a:rPr>
              <a:t>Otakar  knížetem</a:t>
            </a:r>
          </a:p>
        </p:txBody>
      </p:sp>
      <p:sp>
        <p:nvSpPr>
          <p:cNvPr id="8" name="TextovéPole 7"/>
          <p:cNvSpPr txBox="1">
            <a:spLocks noChangeArrowheads="1"/>
          </p:cNvSpPr>
          <p:nvPr/>
        </p:nvSpPr>
        <p:spPr bwMode="auto">
          <a:xfrm>
            <a:off x="142875" y="6286500"/>
            <a:ext cx="350043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>
                <a:solidFill>
                  <a:schemeClr val="bg1"/>
                </a:solidFill>
              </a:rPr>
              <a:t>Vladislav II. králem</a:t>
            </a:r>
          </a:p>
        </p:txBody>
      </p:sp>
      <p:sp>
        <p:nvSpPr>
          <p:cNvPr id="9" name="TextovéPole 8"/>
          <p:cNvSpPr txBox="1">
            <a:spLocks noChangeArrowheads="1"/>
          </p:cNvSpPr>
          <p:nvPr/>
        </p:nvSpPr>
        <p:spPr bwMode="auto">
          <a:xfrm>
            <a:off x="3214688" y="6286500"/>
            <a:ext cx="24288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>
                <a:solidFill>
                  <a:schemeClr val="bg1"/>
                </a:solidFill>
              </a:rPr>
              <a:t>bitva u Chlumce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8664 -0.05116 L -0.40712 -0.8386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0" y="-3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899 -0.0412 L 0.16285 -0.63981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" y="-2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98 -0.04074 L -0.07882 -0.5868 " pathEditMode="relative" ptsTypes="AA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678 -0.01967 L 0.15122 -0.42917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" y="-2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3.7037E-7 L -0.0158 -0.19953 " pathEditMode="relative" ptsTypes="AA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14339" name="Zástupný symbol pro obsah 2"/>
          <p:cNvSpPr>
            <a:spLocks noGrp="1"/>
          </p:cNvSpPr>
          <p:nvPr>
            <p:ph idx="1"/>
          </p:nvPr>
        </p:nvSpPr>
        <p:spPr>
          <a:xfrm>
            <a:off x="457200" y="1214438"/>
            <a:ext cx="8229600" cy="5094287"/>
          </a:xfrm>
        </p:spPr>
        <p:txBody>
          <a:bodyPr/>
          <a:lstStyle/>
          <a:p>
            <a:r>
              <a:rPr lang="cs-CZ" sz="1400" smtClean="0">
                <a:hlinkClick r:id="rId2"/>
              </a:rPr>
              <a:t>http://commons.wikimedia.org/wiki/File:Jitka_Bretislav_unos.jpg?uselang=cs</a:t>
            </a:r>
            <a:r>
              <a:rPr lang="cs-CZ" sz="1400" smtClean="0"/>
              <a:t> 23.9.2011</a:t>
            </a:r>
          </a:p>
          <a:p>
            <a:r>
              <a:rPr lang="cs-CZ" sz="1400" smtClean="0">
                <a:hlinkClick r:id="rId3"/>
              </a:rPr>
              <a:t>http://cs.wikipedia.org/wiki/Soubor:Dalimil-Oldrich.jpg</a:t>
            </a:r>
            <a:r>
              <a:rPr lang="cs-CZ" sz="1400" smtClean="0"/>
              <a:t> 23.9.2011</a:t>
            </a:r>
          </a:p>
          <a:p>
            <a:r>
              <a:rPr lang="cs-CZ" sz="1400" smtClean="0">
                <a:hlinkClick r:id="rId4"/>
              </a:rPr>
              <a:t>http://cs.wikipedia.org/wiki/Soubor:Bretislav1_Jitka.jpg</a:t>
            </a:r>
            <a:r>
              <a:rPr lang="cs-CZ" sz="1400" smtClean="0"/>
              <a:t> 23.9.2011</a:t>
            </a:r>
          </a:p>
          <a:p>
            <a:r>
              <a:rPr lang="cs-CZ" sz="1400" smtClean="0">
                <a:hlinkClick r:id="rId5"/>
              </a:rPr>
              <a:t>http://cs.wikipedia.org/wiki/Soubor:Bitva_u_Br%C5%AFdku.jpg</a:t>
            </a:r>
            <a:r>
              <a:rPr lang="cs-CZ" sz="1400" smtClean="0"/>
              <a:t> 24.9.2011</a:t>
            </a:r>
          </a:p>
          <a:p>
            <a:r>
              <a:rPr lang="cs-CZ" sz="1400" smtClean="0">
                <a:hlinkClick r:id="rId6"/>
              </a:rPr>
              <a:t>commons.wikimedia.org/wiki/File:Vratislav2.jpg?uselang=cs</a:t>
            </a:r>
            <a:r>
              <a:rPr lang="cs-CZ" sz="1400" smtClean="0"/>
              <a:t> 23.9.2011</a:t>
            </a:r>
          </a:p>
          <a:p>
            <a:r>
              <a:rPr lang="cs-CZ" sz="1400" smtClean="0">
                <a:hlinkClick r:id="rId7"/>
              </a:rPr>
              <a:t>http://cs.wikipedia.org/wiki/Soubor:MilanvaldislavII.jpg</a:t>
            </a:r>
            <a:r>
              <a:rPr lang="cs-CZ" sz="1400" smtClean="0"/>
              <a:t> 24.9.2011</a:t>
            </a:r>
          </a:p>
          <a:p>
            <a:r>
              <a:rPr lang="cs-CZ" sz="1400" smtClean="0">
                <a:hlinkClick r:id="rId8"/>
              </a:rPr>
              <a:t>http://cs.wikipedia.org/wiki/Soubor:Gozzoburg-cechy.JPG</a:t>
            </a:r>
            <a:r>
              <a:rPr lang="cs-CZ" sz="1400" smtClean="0"/>
              <a:t>  7.9.2011</a:t>
            </a:r>
          </a:p>
          <a:p>
            <a:r>
              <a:rPr lang="cs-CZ" sz="1400" smtClean="0">
                <a:hlinkClick r:id="rId9"/>
              </a:rPr>
              <a:t>http://commons.wikimedia.org/wiki/File:Josef_Mathauser_- _Opat_Bo%C5%BEet%C4%9Bch_d%C3%A1v%C3%A1_korunu_kr%C3%A1li_Vratislavovi.jpg?uselang=cs</a:t>
            </a:r>
            <a:r>
              <a:rPr lang="cs-CZ" sz="1400" smtClean="0"/>
              <a:t> citováno 25.9.2011</a:t>
            </a:r>
          </a:p>
          <a:p>
            <a:r>
              <a:rPr lang="cs-CZ" sz="1400" smtClean="0">
                <a:hlinkClick r:id="rId10"/>
              </a:rPr>
              <a:t>http://cs.wikipedia.org/wiki/Soubor:MieszkoDagome.jpg</a:t>
            </a:r>
            <a:r>
              <a:rPr lang="cs-CZ" sz="1400" smtClean="0"/>
              <a:t> 28.9.2011</a:t>
            </a:r>
          </a:p>
          <a:p>
            <a:r>
              <a:rPr lang="cs-CZ" sz="1400" smtClean="0">
                <a:hlinkClick r:id="rId11"/>
              </a:rPr>
              <a:t>http://cs.wikipedia.org/wiki/Soubor:HetVezer-ChroniconPictum.jpg</a:t>
            </a:r>
            <a:r>
              <a:rPr lang="cs-CZ" sz="1400" smtClean="0"/>
              <a:t> 4.9.2011</a:t>
            </a:r>
          </a:p>
          <a:p>
            <a:r>
              <a:rPr lang="cs-CZ" sz="1400" smtClean="0">
                <a:hlinkClick r:id="rId12"/>
              </a:rPr>
              <a:t>http://cs.wikipedia.org/wiki/Soubor:Quaterionenadler_David_de_Negker.jpg</a:t>
            </a:r>
            <a:r>
              <a:rPr lang="cs-CZ" sz="1400" smtClean="0"/>
              <a:t> 30.9.2011</a:t>
            </a:r>
          </a:p>
          <a:p>
            <a:r>
              <a:rPr lang="cs-CZ" sz="1400" smtClean="0">
                <a:hlinkClick r:id="rId13"/>
              </a:rPr>
              <a:t>http://cs.wikipedia.org/wiki/Soubor:POL_Przemys%C5%82_II_1295_COA.svg</a:t>
            </a:r>
            <a:r>
              <a:rPr lang="cs-CZ" sz="1400" smtClean="0"/>
              <a:t> 30:9:2011</a:t>
            </a:r>
          </a:p>
          <a:p>
            <a:r>
              <a:rPr lang="cs-CZ" sz="1400" smtClean="0">
                <a:hlinkClick r:id="rId14"/>
              </a:rPr>
              <a:t>http://cs.wikipedia.org/wiki/Soubor:Coa_Hungary_Country_History_(855-1301).svg</a:t>
            </a:r>
            <a:r>
              <a:rPr lang="cs-CZ" sz="1400" smtClean="0"/>
              <a:t> 30.9.2011</a:t>
            </a:r>
          </a:p>
          <a:p>
            <a:endParaRPr lang="cs-CZ" sz="1400" smtClean="0"/>
          </a:p>
          <a:p>
            <a:endParaRPr lang="cs-CZ" sz="1400" smtClean="0"/>
          </a:p>
          <a:p>
            <a:endParaRPr lang="cs-CZ" sz="1400" smtClean="0"/>
          </a:p>
          <a:p>
            <a:endParaRPr lang="cs-CZ" sz="1400" smtClean="0"/>
          </a:p>
          <a:p>
            <a:endParaRPr lang="cs-CZ" sz="1400" smtClean="0"/>
          </a:p>
          <a:p>
            <a:endParaRPr lang="cs-CZ" sz="1400" smtClean="0"/>
          </a:p>
          <a:p>
            <a:endParaRPr lang="cs-CZ" sz="1400" smtClean="0"/>
          </a:p>
          <a:p>
            <a:endParaRPr lang="cs-CZ" sz="1400" smtClean="0"/>
          </a:p>
          <a:p>
            <a:endParaRPr lang="cs-CZ" sz="1400" smtClean="0"/>
          </a:p>
          <a:p>
            <a:endParaRPr lang="cs-CZ" sz="1400" smtClean="0"/>
          </a:p>
          <a:p>
            <a:endParaRPr lang="cs-CZ" sz="1400" smtClean="0"/>
          </a:p>
          <a:p>
            <a:endParaRPr lang="cs-CZ" sz="1400" smtClean="0"/>
          </a:p>
          <a:p>
            <a:endParaRPr lang="cs-CZ" sz="1400" smtClean="0"/>
          </a:p>
          <a:p>
            <a:endParaRPr lang="cs-CZ" sz="1400" smtClean="0"/>
          </a:p>
          <a:p>
            <a:endParaRPr lang="cs-CZ" sz="1400" smtClean="0"/>
          </a:p>
          <a:p>
            <a:endParaRPr lang="cs-CZ" sz="1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rchol">
  <a:themeElements>
    <a:clrScheme name="Modul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Vrchol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753</TotalTime>
  <Words>433</Words>
  <Application>Microsoft Office PowerPoint</Application>
  <PresentationFormat>Předvádění na obrazovce (4:3)</PresentationFormat>
  <Paragraphs>130</Paragraphs>
  <Slides>12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7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20" baseType="lpstr">
      <vt:lpstr>Arial</vt:lpstr>
      <vt:lpstr>Lucida Sans</vt:lpstr>
      <vt:lpstr>Book Antiqua</vt:lpstr>
      <vt:lpstr>Wingdings 2</vt:lpstr>
      <vt:lpstr>Wingdings</vt:lpstr>
      <vt:lpstr>Wingdings 3</vt:lpstr>
      <vt:lpstr>Calibri</vt:lpstr>
      <vt:lpstr>Vrchol</vt:lpstr>
      <vt:lpstr>Název školy: ZŠ Klášterec nad Ohří, Krátká 676 Autor: Lenka Špillerová Název materiálu: VY_32_INOVACE_10-14_ Přemyslovci a jejich sousedé   Číslo projektu: CZ.1.07/1.4.00/21.1115  </vt:lpstr>
      <vt:lpstr>Snímek 2</vt:lpstr>
      <vt:lpstr>BŘETISLAV  „Český Achilles“ </vt:lpstr>
      <vt:lpstr>Snímek 4</vt:lpstr>
      <vt:lpstr>VRATISLAV  II.</vt:lpstr>
      <vt:lpstr>VLADISLAV  II.</vt:lpstr>
      <vt:lpstr>Snímek 7</vt:lpstr>
      <vt:lpstr>Přemyslovský stát a jeho sousedé</vt:lpstr>
      <vt:lpstr>Snímek 9</vt:lpstr>
      <vt:lpstr>Snímek 10</vt:lpstr>
      <vt:lpstr>Snímek 11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expert</dc:creator>
  <cp:lastModifiedBy>expert</cp:lastModifiedBy>
  <cp:revision>44</cp:revision>
  <dcterms:modified xsi:type="dcterms:W3CDTF">2012-03-08T20:27:40Z</dcterms:modified>
</cp:coreProperties>
</file>