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A37E8-6CF7-486F-95A3-5F54DBDA6194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5C384D-D5EF-48CA-AFE1-BB2D6AAF10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5C384D-D5EF-48CA-AFE1-BB2D6AAF101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36E4-31D4-4E94-867F-9024ADD8F7C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79B53-1994-49FD-A14C-0ABC09FB6C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36E4-31D4-4E94-867F-9024ADD8F7C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79B53-1994-49FD-A14C-0ABC09FB6C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36E4-31D4-4E94-867F-9024ADD8F7C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79B53-1994-49FD-A14C-0ABC09FB6C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36E4-31D4-4E94-867F-9024ADD8F7C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79B53-1994-49FD-A14C-0ABC09FB6C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36E4-31D4-4E94-867F-9024ADD8F7C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79B53-1994-49FD-A14C-0ABC09FB6C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36E4-31D4-4E94-867F-9024ADD8F7C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79B53-1994-49FD-A14C-0ABC09FB6C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36E4-31D4-4E94-867F-9024ADD8F7C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79B53-1994-49FD-A14C-0ABC09FB6C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36E4-31D4-4E94-867F-9024ADD8F7C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79B53-1994-49FD-A14C-0ABC09FB6C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36E4-31D4-4E94-867F-9024ADD8F7C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79B53-1994-49FD-A14C-0ABC09FB6C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36E4-31D4-4E94-867F-9024ADD8F7C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79B53-1994-49FD-A14C-0ABC09FB6C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36E4-31D4-4E94-867F-9024ADD8F7C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79B53-1994-49FD-A14C-0ABC09FB6C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50"/>
            </a:gs>
            <a:gs pos="50000">
              <a:srgbClr val="FFFF00"/>
            </a:gs>
            <a:gs pos="100000">
              <a:srgbClr val="00B050"/>
            </a:gs>
          </a:gsLst>
          <a:lin ang="4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736E4-31D4-4E94-867F-9024ADD8F7C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479B53-1994-49FD-A14C-0ABC09FB6C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214554"/>
            <a:ext cx="7772400" cy="188596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DOMÁCÍ ZVÍŘATA NA JAŘE</a:t>
            </a:r>
            <a:br>
              <a:rPr lang="cs-CZ" b="1" dirty="0" smtClean="0"/>
            </a:br>
            <a:r>
              <a:rPr lang="cs-CZ" b="1" dirty="0" smtClean="0"/>
              <a:t>-</a:t>
            </a:r>
            <a:br>
              <a:rPr lang="cs-CZ" b="1" dirty="0" smtClean="0"/>
            </a:br>
            <a:r>
              <a:rPr lang="cs-CZ" b="1" dirty="0" smtClean="0"/>
              <a:t>OPAKOVÁNÍ</a:t>
            </a:r>
            <a:endParaRPr lang="cs-CZ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785794"/>
          </a:xfrm>
        </p:spPr>
        <p:txBody>
          <a:bodyPr/>
          <a:lstStyle/>
          <a:p>
            <a:r>
              <a:rPr lang="cs-CZ" dirty="0" smtClean="0"/>
              <a:t>OVCE DOMÁCÍ (jehně, beran)</a:t>
            </a:r>
            <a:endParaRPr lang="cs-CZ" dirty="0"/>
          </a:p>
        </p:txBody>
      </p:sp>
      <p:pic>
        <p:nvPicPr>
          <p:cNvPr id="4" name="Zástupný symbol pro obsah 3" descr="P326005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2844" y="714356"/>
            <a:ext cx="4393437" cy="2928958"/>
          </a:xfrm>
        </p:spPr>
      </p:pic>
      <p:pic>
        <p:nvPicPr>
          <p:cNvPr id="5" name="Obrázek 4" descr="P326006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4282" y="3804025"/>
            <a:ext cx="4071966" cy="3053975"/>
          </a:xfrm>
          <a:prstGeom prst="rect">
            <a:avLst/>
          </a:prstGeom>
        </p:spPr>
      </p:pic>
      <p:pic>
        <p:nvPicPr>
          <p:cNvPr id="6" name="Obrázek 5" descr="P326009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57752" y="714355"/>
            <a:ext cx="4000528" cy="5998029"/>
          </a:xfrm>
          <a:prstGeom prst="rect">
            <a:avLst/>
          </a:prstGeom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KUR DOMÁCÍ (slepice, kohout, kuře)</a:t>
            </a:r>
            <a:endParaRPr lang="cs-CZ" dirty="0"/>
          </a:p>
        </p:txBody>
      </p:sp>
      <p:pic>
        <p:nvPicPr>
          <p:cNvPr id="4" name="Zástupný symbol pro obsah 3" descr="P326004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5720" y="1500174"/>
            <a:ext cx="4779311" cy="3186941"/>
          </a:xfrm>
        </p:spPr>
      </p:pic>
      <p:pic>
        <p:nvPicPr>
          <p:cNvPr id="5" name="Obrázek 4" descr="P326004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14942" y="1500174"/>
            <a:ext cx="3500462" cy="5250692"/>
          </a:xfrm>
          <a:prstGeom prst="rect">
            <a:avLst/>
          </a:prstGeom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smtClean="0"/>
              <a:t>KRÁLÍK</a:t>
            </a:r>
            <a:endParaRPr lang="cs-CZ" dirty="0"/>
          </a:p>
        </p:txBody>
      </p:sp>
      <p:pic>
        <p:nvPicPr>
          <p:cNvPr id="4" name="Zástupný symbol pro obsah 3" descr="P326009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0" y="928670"/>
            <a:ext cx="4349650" cy="2900370"/>
          </a:xfrm>
        </p:spPr>
      </p:pic>
      <p:pic>
        <p:nvPicPr>
          <p:cNvPr id="5" name="Obrázek 4" descr="DSC0444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3" y="928670"/>
            <a:ext cx="4286281" cy="2857520"/>
          </a:xfrm>
          <a:prstGeom prst="rect">
            <a:avLst/>
          </a:prstGeom>
        </p:spPr>
      </p:pic>
      <p:pic>
        <p:nvPicPr>
          <p:cNvPr id="6" name="Obrázek 5" descr="DSC0447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3407" y="3857628"/>
            <a:ext cx="4286279" cy="2857520"/>
          </a:xfrm>
          <a:prstGeom prst="rect">
            <a:avLst/>
          </a:prstGeom>
        </p:spPr>
      </p:pic>
      <p:pic>
        <p:nvPicPr>
          <p:cNvPr id="7" name="Obrázek 6" descr="DSC05112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4282" y="3857628"/>
            <a:ext cx="4172485" cy="2786058"/>
          </a:xfrm>
          <a:prstGeom prst="rect">
            <a:avLst/>
          </a:prstGeom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 DOMÁCÍ (kráva, býk, tele)</a:t>
            </a:r>
            <a:endParaRPr lang="cs-CZ" dirty="0"/>
          </a:p>
        </p:txBody>
      </p:sp>
      <p:pic>
        <p:nvPicPr>
          <p:cNvPr id="4" name="Zástupný symbol pro obsah 3" descr="SAM_012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2844" y="1357298"/>
            <a:ext cx="4231754" cy="3173816"/>
          </a:xfrm>
        </p:spPr>
      </p:pic>
      <p:pic>
        <p:nvPicPr>
          <p:cNvPr id="5" name="Obrázek 4" descr="SAM_012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2066" y="1214422"/>
            <a:ext cx="3641634" cy="5464449"/>
          </a:xfrm>
          <a:prstGeom prst="rect">
            <a:avLst/>
          </a:prstGeom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b="1" dirty="0" smtClean="0"/>
              <a:t>KOZA (kozel, kůzle)</a:t>
            </a:r>
            <a:endParaRPr lang="cs-CZ" dirty="0"/>
          </a:p>
        </p:txBody>
      </p:sp>
      <p:pic>
        <p:nvPicPr>
          <p:cNvPr id="4" name="Zástupný symbol pro obsah 3" descr="DSC0105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29058" y="3071810"/>
            <a:ext cx="5031458" cy="3571900"/>
          </a:xfrm>
        </p:spPr>
      </p:pic>
      <p:pic>
        <p:nvPicPr>
          <p:cNvPr id="5" name="Obrázek 4" descr="SAM_011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4" y="928670"/>
            <a:ext cx="4643438" cy="3096592"/>
          </a:xfrm>
          <a:prstGeom prst="rect">
            <a:avLst/>
          </a:prstGeom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PES DOMÁCÍ (pes, fena, štěně)</a:t>
            </a:r>
            <a:endParaRPr lang="cs-CZ" dirty="0"/>
          </a:p>
        </p:txBody>
      </p:sp>
      <p:pic>
        <p:nvPicPr>
          <p:cNvPr id="4" name="Zástupný symbol pro obsah 3" descr="DSC02460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282" y="2143116"/>
            <a:ext cx="4470519" cy="2982915"/>
          </a:xfrm>
        </p:spPr>
      </p:pic>
      <p:pic>
        <p:nvPicPr>
          <p:cNvPr id="7" name="Obrázek 6" descr="DSC0060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190" y="1285860"/>
            <a:ext cx="3945497" cy="4929198"/>
          </a:xfrm>
          <a:prstGeom prst="rect">
            <a:avLst/>
          </a:prstGeom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KOČKA DOMÁCÍ (kočka, kotě, kocour)</a:t>
            </a:r>
            <a:endParaRPr lang="cs-CZ" dirty="0"/>
          </a:p>
        </p:txBody>
      </p:sp>
      <p:pic>
        <p:nvPicPr>
          <p:cNvPr id="4" name="Zástupný symbol pro obsah 3" descr="DSC01151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13175" y="1357298"/>
            <a:ext cx="7286677" cy="4857784"/>
          </a:xfrm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Ochrana zvířat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Pořídíme-li si zvíře, musíme se o něj zodpovědně</a:t>
            </a:r>
          </a:p>
          <a:p>
            <a:pPr>
              <a:buNone/>
            </a:pPr>
            <a:r>
              <a:rPr lang="cs-CZ" dirty="0" smtClean="0"/>
              <a:t>starat. Musíme mu zajistit:</a:t>
            </a:r>
          </a:p>
          <a:p>
            <a:pPr>
              <a:buFontTx/>
              <a:buChar char="-"/>
            </a:pPr>
            <a:r>
              <a:rPr lang="cs-CZ" dirty="0" smtClean="0"/>
              <a:t>Odpovídající </a:t>
            </a:r>
            <a:r>
              <a:rPr lang="cs-CZ" b="1" dirty="0" smtClean="0"/>
              <a:t>potravu</a:t>
            </a:r>
          </a:p>
          <a:p>
            <a:pPr>
              <a:buFontTx/>
              <a:buChar char="-"/>
            </a:pPr>
            <a:r>
              <a:rPr lang="cs-CZ" dirty="0" smtClean="0"/>
              <a:t>Čistou a čerstvou </a:t>
            </a:r>
            <a:r>
              <a:rPr lang="cs-CZ" b="1" dirty="0" smtClean="0"/>
              <a:t>vodu</a:t>
            </a:r>
          </a:p>
          <a:p>
            <a:pPr>
              <a:buFontTx/>
              <a:buChar char="-"/>
            </a:pPr>
            <a:r>
              <a:rPr lang="cs-CZ" b="1" dirty="0" smtClean="0"/>
              <a:t>Prostor </a:t>
            </a:r>
            <a:r>
              <a:rPr lang="cs-CZ" dirty="0" smtClean="0"/>
              <a:t>pro chov (výběh, přístřešek…)</a:t>
            </a:r>
          </a:p>
          <a:p>
            <a:pPr>
              <a:buNone/>
            </a:pPr>
            <a:r>
              <a:rPr lang="cs-CZ" dirty="0" smtClean="0"/>
              <a:t>-   </a:t>
            </a:r>
            <a:r>
              <a:rPr lang="cs-CZ" b="1" dirty="0" smtClean="0"/>
              <a:t>Péči</a:t>
            </a:r>
            <a:r>
              <a:rPr lang="cs-CZ" dirty="0" smtClean="0"/>
              <a:t> (veterinární kontroly, očkování…)</a:t>
            </a:r>
          </a:p>
          <a:p>
            <a:pPr>
              <a:buFontTx/>
              <a:buChar char="-"/>
            </a:pPr>
            <a:r>
              <a:rPr lang="cs-CZ" b="1" dirty="0" smtClean="0"/>
              <a:t>Lásku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000100" y="1285860"/>
          <a:ext cx="740664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!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00034" y="4286256"/>
            <a:ext cx="82153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→ KOCOUR , KOTĚ, KOZA, KOČKA, PRASE, SELE, PES</a:t>
            </a:r>
          </a:p>
          <a:p>
            <a:r>
              <a:rPr lang="cs-CZ" dirty="0" smtClean="0"/>
              <a:t>← KOZEL, ŠTĚNĚ, </a:t>
            </a:r>
          </a:p>
          <a:p>
            <a:r>
              <a:rPr lang="cs-CZ" dirty="0" smtClean="0"/>
              <a:t>↓TELE,  FENA, SLEPICE, </a:t>
            </a:r>
          </a:p>
          <a:p>
            <a:r>
              <a:rPr lang="cs-CZ" dirty="0" smtClean="0"/>
              <a:t>↑ KRÁVA, OSEL, KUŘE, OVCE, PES ,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5786454"/>
            <a:ext cx="8501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Najdeš všechna slova? Pokud ano, budeš:……………………………………………(doplň tajenku)</a:t>
            </a:r>
            <a:endParaRPr lang="cs-CZ" dirty="0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642910" y="14285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ČTYŘSMĚRKA</a:t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najdi jména zvířat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ČTYŘSMĚRKA</a:t>
            </a:r>
            <a:br>
              <a:rPr lang="cs-CZ" dirty="0" smtClean="0"/>
            </a:br>
            <a:r>
              <a:rPr lang="cs-CZ" dirty="0" smtClean="0"/>
              <a:t>najdi jména zvířat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643050"/>
          <a:ext cx="740664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Š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!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500034" y="1785926"/>
            <a:ext cx="285752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28596" y="4857760"/>
            <a:ext cx="82153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→ KOCOUR , KOTĚ, KOZA, KOČKA, PRASE, SELE, PES</a:t>
            </a:r>
          </a:p>
          <a:p>
            <a:r>
              <a:rPr lang="cs-CZ" dirty="0" smtClean="0"/>
              <a:t>← KOZEL, ŠTĚNĚ, </a:t>
            </a:r>
          </a:p>
          <a:p>
            <a:r>
              <a:rPr lang="cs-CZ" dirty="0" smtClean="0"/>
              <a:t>↓TELE,  FENA, SLEPICE, </a:t>
            </a:r>
          </a:p>
          <a:p>
            <a:r>
              <a:rPr lang="cs-CZ" dirty="0" smtClean="0"/>
              <a:t>↑ KRÁVA, OSEL, KUŘE, OVCE, PES , </a:t>
            </a:r>
            <a:endParaRPr lang="cs-CZ" dirty="0"/>
          </a:p>
        </p:txBody>
      </p:sp>
      <p:cxnSp>
        <p:nvCxnSpPr>
          <p:cNvPr id="9" name="Přímá spojovací čára 8"/>
          <p:cNvCxnSpPr/>
          <p:nvPr/>
        </p:nvCxnSpPr>
        <p:spPr>
          <a:xfrm rot="5400000">
            <a:off x="143638" y="2785264"/>
            <a:ext cx="128588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 flipH="1" flipV="1">
            <a:off x="1036613" y="2749545"/>
            <a:ext cx="121444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1893075" y="2750339"/>
            <a:ext cx="121444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071802" y="2928934"/>
            <a:ext cx="371477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786314" y="2571744"/>
            <a:ext cx="278608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 flipH="1" flipV="1">
            <a:off x="3357554" y="2571744"/>
            <a:ext cx="15716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 flipH="1" flipV="1">
            <a:off x="2821769" y="2607463"/>
            <a:ext cx="9286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4857752" y="1785926"/>
            <a:ext cx="271464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 flipH="1" flipV="1">
            <a:off x="5143504" y="2786058"/>
            <a:ext cx="128588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5464975" y="3321843"/>
            <a:ext cx="235745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6750859" y="2678901"/>
            <a:ext cx="135732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10800000">
            <a:off x="714348" y="3714752"/>
            <a:ext cx="350046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0800000">
            <a:off x="2143108" y="4071942"/>
            <a:ext cx="38576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642910" y="4429132"/>
            <a:ext cx="44291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5643570" y="4429132"/>
            <a:ext cx="207170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10800000">
            <a:off x="1571604" y="3286124"/>
            <a:ext cx="364333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357158" y="6143644"/>
            <a:ext cx="8501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Najdeš všechna slova? Pokud ano, budeš:……</a:t>
            </a:r>
            <a:r>
              <a:rPr lang="cs-CZ" b="1" dirty="0" smtClean="0">
                <a:solidFill>
                  <a:srgbClr val="FF0000"/>
                </a:solidFill>
              </a:rPr>
              <a:t>Š I K U L A </a:t>
            </a:r>
            <a:r>
              <a:rPr lang="cs-CZ" dirty="0" smtClean="0"/>
              <a:t>…………………………(doplň tajenku)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Zdroj fotografií: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- autor</a:t>
            </a:r>
            <a:endParaRPr lang="cs-CZ" sz="2400" dirty="0"/>
          </a:p>
        </p:txBody>
      </p:sp>
    </p:spTree>
  </p:cSld>
  <p:clrMapOvr>
    <a:masterClrMapping/>
  </p:clrMapOvr>
  <p:transition>
    <p:fade thruBlk="1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351</Words>
  <Application>Microsoft Office PowerPoint</Application>
  <PresentationFormat>Předvádění na obrazovce (4:3)</PresentationFormat>
  <Paragraphs>175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DOMÁCÍ ZVÍŘATA NA JAŘE - OPAKOVÁNÍ</vt:lpstr>
      <vt:lpstr>OVCE DOMÁCÍ (jehně, beran)</vt:lpstr>
      <vt:lpstr>KUR DOMÁCÍ (slepice, kohout, kuře)</vt:lpstr>
      <vt:lpstr>KRÁLÍK</vt:lpstr>
      <vt:lpstr>TUR DOMÁCÍ (kráva, býk, tele)</vt:lpstr>
      <vt:lpstr>KOZA (kozel, kůzle)</vt:lpstr>
      <vt:lpstr>PES DOMÁCÍ (pes, fena, štěně)</vt:lpstr>
      <vt:lpstr>KOČKA DOMÁCÍ (kočka, kotě, kocour)</vt:lpstr>
      <vt:lpstr>Ochrana zvířat</vt:lpstr>
      <vt:lpstr>Snímek 10</vt:lpstr>
      <vt:lpstr>ČTYŘSMĚRKA najdi jména zvířat</vt:lpstr>
      <vt:lpstr>Zdroj fotografií: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DOMÁCÍ ZVÍŘATA NA JAŘE - OPAKOVÁNÍ</dc:title>
  <dc:creator>Petra Obrtelová</dc:creator>
  <cp:lastModifiedBy>Petra Mrtvá</cp:lastModifiedBy>
  <cp:revision>12</cp:revision>
  <dcterms:created xsi:type="dcterms:W3CDTF">2012-03-26T19:39:40Z</dcterms:created>
  <dcterms:modified xsi:type="dcterms:W3CDTF">2012-09-25T18:58:19Z</dcterms:modified>
</cp:coreProperties>
</file>