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0" d="100"/>
          <a:sy n="70" d="100"/>
        </p:scale>
        <p:origin x="-1158" y="-1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26AFB-99FF-4B37-8287-D07D7598B73C}" type="datetimeFigureOut">
              <a:rPr lang="cs-CZ" smtClean="0"/>
              <a:pPr/>
              <a:t>25.9.2012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F1170-6559-43C0-9A18-CD32B89ECC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26AFB-99FF-4B37-8287-D07D7598B73C}" type="datetimeFigureOut">
              <a:rPr lang="cs-CZ" smtClean="0"/>
              <a:pPr/>
              <a:t>25.9.2012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F1170-6559-43C0-9A18-CD32B89ECC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26AFB-99FF-4B37-8287-D07D7598B73C}" type="datetimeFigureOut">
              <a:rPr lang="cs-CZ" smtClean="0"/>
              <a:pPr/>
              <a:t>25.9.2012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F1170-6559-43C0-9A18-CD32B89ECC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26AFB-99FF-4B37-8287-D07D7598B73C}" type="datetimeFigureOut">
              <a:rPr lang="cs-CZ" smtClean="0"/>
              <a:pPr/>
              <a:t>25.9.2012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F1170-6559-43C0-9A18-CD32B89ECC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26AFB-99FF-4B37-8287-D07D7598B73C}" type="datetimeFigureOut">
              <a:rPr lang="cs-CZ" smtClean="0"/>
              <a:pPr/>
              <a:t>25.9.2012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F1170-6559-43C0-9A18-CD32B89ECC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26AFB-99FF-4B37-8287-D07D7598B73C}" type="datetimeFigureOut">
              <a:rPr lang="cs-CZ" smtClean="0"/>
              <a:pPr/>
              <a:t>25.9.2012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F1170-6559-43C0-9A18-CD32B89ECC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26AFB-99FF-4B37-8287-D07D7598B73C}" type="datetimeFigureOut">
              <a:rPr lang="cs-CZ" smtClean="0"/>
              <a:pPr/>
              <a:t>25.9.2012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F1170-6559-43C0-9A18-CD32B89ECC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26AFB-99FF-4B37-8287-D07D7598B73C}" type="datetimeFigureOut">
              <a:rPr lang="cs-CZ" smtClean="0"/>
              <a:pPr/>
              <a:t>25.9.2012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F1170-6559-43C0-9A18-CD32B89ECC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26AFB-99FF-4B37-8287-D07D7598B73C}" type="datetimeFigureOut">
              <a:rPr lang="cs-CZ" smtClean="0"/>
              <a:pPr/>
              <a:t>25.9.2012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F1170-6559-43C0-9A18-CD32B89ECC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26AFB-99FF-4B37-8287-D07D7598B73C}" type="datetimeFigureOut">
              <a:rPr lang="cs-CZ" smtClean="0"/>
              <a:pPr/>
              <a:t>25.9.2012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F1170-6559-43C0-9A18-CD32B89ECC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26AFB-99FF-4B37-8287-D07D7598B73C}" type="datetimeFigureOut">
              <a:rPr lang="cs-CZ" smtClean="0"/>
              <a:pPr/>
              <a:t>25.9.2012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F1170-6559-43C0-9A18-CD32B89ECCA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7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F26AFB-99FF-4B37-8287-D07D7598B73C}" type="datetimeFigureOut">
              <a:rPr lang="cs-CZ" smtClean="0"/>
              <a:pPr/>
              <a:t>25.9.2012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DF1170-6559-43C0-9A18-CD32B89ECCA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wmf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wmf"/><Relationship Id="rId5" Type="http://schemas.openxmlformats.org/officeDocument/2006/relationships/image" Target="../media/image4.wmf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428737"/>
            <a:ext cx="8101042" cy="2171714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>
            <a:noAutofit/>
          </a:bodyPr>
          <a:lstStyle/>
          <a:p>
            <a:r>
              <a:rPr lang="cs-CZ" sz="9600" b="1" dirty="0" smtClean="0"/>
              <a:t>EASTER</a:t>
            </a:r>
            <a:endParaRPr lang="cs-CZ" sz="96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457200" y="274638"/>
            <a:ext cx="290035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CZECH EASTER</a:t>
            </a:r>
            <a:endParaRPr kumimoji="0" lang="cs-CZ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457200" y="1600200"/>
            <a:ext cx="3829048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Painted</a:t>
            </a:r>
            <a:r>
              <a:rPr kumimoji="0" lang="cs-CZ" sz="32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lang="cs-CZ" sz="3200" i="1" dirty="0" err="1"/>
              <a:t>e</a:t>
            </a:r>
            <a:r>
              <a:rPr kumimoji="0" lang="cs-CZ" sz="32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aster </a:t>
            </a:r>
            <a:r>
              <a:rPr kumimoji="0" lang="cs-CZ" sz="3200" b="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egg</a:t>
            </a:r>
            <a:r>
              <a:rPr kumimoji="0" lang="cs-CZ" sz="32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Pomlázka</a:t>
            </a:r>
            <a:r>
              <a:rPr kumimoji="0" lang="cs-CZ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– neexistuje anglický překlad</a:t>
            </a: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5357818" y="285728"/>
            <a:ext cx="2900354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ENGLISH</a:t>
            </a:r>
          </a:p>
          <a:p>
            <a:pPr lvl="0" algn="ctr">
              <a:spcBef>
                <a:spcPct val="0"/>
              </a:spcBef>
            </a:pPr>
            <a:r>
              <a:rPr lang="cs-CZ" sz="4400" dirty="0" smtClean="0"/>
              <a:t>EASTER</a:t>
            </a:r>
            <a:endParaRPr kumimoji="0" lang="cs-CZ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Zástupný symbol pro obsah 2"/>
          <p:cNvSpPr txBox="1">
            <a:spLocks/>
          </p:cNvSpPr>
          <p:nvPr/>
        </p:nvSpPr>
        <p:spPr>
          <a:xfrm>
            <a:off x="5000628" y="1643050"/>
            <a:ext cx="3829048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cs-CZ" sz="3200" i="1" dirty="0" err="1" smtClean="0"/>
              <a:t>Easter</a:t>
            </a:r>
            <a:r>
              <a:rPr lang="cs-CZ" sz="3200" i="1" dirty="0" smtClean="0"/>
              <a:t> </a:t>
            </a:r>
            <a:r>
              <a:rPr lang="cs-CZ" sz="3200" i="1" dirty="0" err="1" smtClean="0"/>
              <a:t>bunny</a:t>
            </a:r>
            <a:endParaRPr lang="cs-CZ" sz="3200" i="1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lang="cs-CZ" sz="3200" dirty="0" smtClean="0"/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cs-CZ" sz="3200" i="1" dirty="0" err="1" smtClean="0"/>
              <a:t>Easter</a:t>
            </a:r>
            <a:r>
              <a:rPr lang="cs-CZ" sz="3200" i="1" dirty="0" smtClean="0"/>
              <a:t> </a:t>
            </a:r>
            <a:r>
              <a:rPr lang="cs-CZ" sz="3200" i="1" dirty="0" err="1" smtClean="0"/>
              <a:t>bonnet</a:t>
            </a:r>
            <a:r>
              <a:rPr kumimoji="0" lang="cs-CZ" sz="32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</a:p>
        </p:txBody>
      </p:sp>
      <p:pic>
        <p:nvPicPr>
          <p:cNvPr id="8" name="Picture 8" descr="C:\Users\Peťa\AppData\Local\Microsoft\Windows\Temporary Internet Files\Content.IE5\13A1V327\MC900311616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7000892" y="2285992"/>
            <a:ext cx="1928826" cy="1588044"/>
          </a:xfrm>
          <a:prstGeom prst="rect">
            <a:avLst/>
          </a:prstGeom>
          <a:noFill/>
        </p:spPr>
      </p:pic>
      <p:pic>
        <p:nvPicPr>
          <p:cNvPr id="9" name="Picture 7" descr="C:\Users\Peťa\AppData\Local\Microsoft\Windows\Temporary Internet Files\Content.IE5\ZC2XXPI1\MP90044913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57290" y="2285992"/>
            <a:ext cx="1428760" cy="1428760"/>
          </a:xfrm>
          <a:prstGeom prst="rect">
            <a:avLst/>
          </a:prstGeom>
          <a:noFill/>
        </p:spPr>
      </p:pic>
      <p:pic>
        <p:nvPicPr>
          <p:cNvPr id="10" name="Picture 1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929322" y="4714884"/>
            <a:ext cx="2974019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15" descr="C:\Users\Peťa\Pictures\Galerie médií\j0413520.wmf"/>
          <p:cNvPicPr>
            <a:picLocks noChangeAspect="1" noChangeArrowheads="1"/>
          </p:cNvPicPr>
          <p:nvPr/>
        </p:nvPicPr>
        <p:blipFill>
          <a:blip r:embed="rId5"/>
          <a:srcRect b="50564"/>
          <a:stretch>
            <a:fillRect/>
          </a:stretch>
        </p:blipFill>
        <p:spPr bwMode="auto">
          <a:xfrm>
            <a:off x="6345877" y="5143512"/>
            <a:ext cx="447901" cy="317948"/>
          </a:xfrm>
          <a:prstGeom prst="rect">
            <a:avLst/>
          </a:prstGeom>
          <a:noFill/>
        </p:spPr>
      </p:pic>
      <p:pic>
        <p:nvPicPr>
          <p:cNvPr id="12" name="Picture 15" descr="C:\Users\Peťa\Pictures\Galerie médií\j0413520.wmf"/>
          <p:cNvPicPr>
            <a:picLocks noChangeAspect="1" noChangeArrowheads="1"/>
          </p:cNvPicPr>
          <p:nvPr/>
        </p:nvPicPr>
        <p:blipFill>
          <a:blip r:embed="rId5"/>
          <a:srcRect b="50564"/>
          <a:stretch>
            <a:fillRect/>
          </a:stretch>
        </p:blipFill>
        <p:spPr bwMode="auto">
          <a:xfrm>
            <a:off x="7060257" y="5000636"/>
            <a:ext cx="905728" cy="642942"/>
          </a:xfrm>
          <a:prstGeom prst="rect">
            <a:avLst/>
          </a:prstGeom>
          <a:noFill/>
        </p:spPr>
      </p:pic>
      <p:pic>
        <p:nvPicPr>
          <p:cNvPr id="13" name="Picture 16" descr="C:\Users\Peťa\Pictures\Galerie médií\j0413518.wmf"/>
          <p:cNvPicPr>
            <a:picLocks noChangeAspect="1" noChangeArrowheads="1"/>
          </p:cNvPicPr>
          <p:nvPr/>
        </p:nvPicPr>
        <p:blipFill>
          <a:blip r:embed="rId6"/>
          <a:srcRect l="15284" b="58288"/>
          <a:stretch>
            <a:fillRect/>
          </a:stretch>
        </p:blipFill>
        <p:spPr bwMode="auto">
          <a:xfrm>
            <a:off x="6345877" y="5429264"/>
            <a:ext cx="500066" cy="515687"/>
          </a:xfrm>
          <a:prstGeom prst="rect">
            <a:avLst/>
          </a:prstGeom>
          <a:noFill/>
        </p:spPr>
      </p:pic>
      <p:pic>
        <p:nvPicPr>
          <p:cNvPr id="14" name="Picture 16" descr="C:\Users\Peťa\Pictures\Galerie médií\j0413518.wmf"/>
          <p:cNvPicPr>
            <a:picLocks noChangeAspect="1" noChangeArrowheads="1"/>
          </p:cNvPicPr>
          <p:nvPr/>
        </p:nvPicPr>
        <p:blipFill>
          <a:blip r:embed="rId6"/>
          <a:srcRect l="15284" b="58288"/>
          <a:stretch>
            <a:fillRect/>
          </a:stretch>
        </p:blipFill>
        <p:spPr bwMode="auto">
          <a:xfrm>
            <a:off x="6774505" y="5572140"/>
            <a:ext cx="500066" cy="515687"/>
          </a:xfrm>
          <a:prstGeom prst="rect">
            <a:avLst/>
          </a:prstGeom>
          <a:noFill/>
        </p:spPr>
      </p:pic>
      <p:pic>
        <p:nvPicPr>
          <p:cNvPr id="15" name="Picture 16" descr="C:\Users\Peťa\Pictures\Galerie médií\j0413518.wmf"/>
          <p:cNvPicPr>
            <a:picLocks noChangeAspect="1" noChangeArrowheads="1"/>
          </p:cNvPicPr>
          <p:nvPr/>
        </p:nvPicPr>
        <p:blipFill>
          <a:blip r:embed="rId6"/>
          <a:srcRect l="15284" b="58288"/>
          <a:stretch>
            <a:fillRect/>
          </a:stretch>
        </p:blipFill>
        <p:spPr bwMode="auto">
          <a:xfrm>
            <a:off x="7203133" y="5643578"/>
            <a:ext cx="500066" cy="515687"/>
          </a:xfrm>
          <a:prstGeom prst="rect">
            <a:avLst/>
          </a:prstGeom>
          <a:noFill/>
        </p:spPr>
      </p:pic>
      <p:pic>
        <p:nvPicPr>
          <p:cNvPr id="16" name="Picture 16" descr="C:\Users\Peťa\Pictures\Galerie médií\j0413518.wmf"/>
          <p:cNvPicPr>
            <a:picLocks noChangeAspect="1" noChangeArrowheads="1"/>
          </p:cNvPicPr>
          <p:nvPr/>
        </p:nvPicPr>
        <p:blipFill>
          <a:blip r:embed="rId6"/>
          <a:srcRect l="15284" b="58288"/>
          <a:stretch>
            <a:fillRect/>
          </a:stretch>
        </p:blipFill>
        <p:spPr bwMode="auto">
          <a:xfrm>
            <a:off x="7703199" y="5572140"/>
            <a:ext cx="500066" cy="515687"/>
          </a:xfrm>
          <a:prstGeom prst="rect">
            <a:avLst/>
          </a:prstGeom>
          <a:noFill/>
        </p:spPr>
      </p:pic>
      <p:pic>
        <p:nvPicPr>
          <p:cNvPr id="17" name="Picture 17" descr="C:\Users\Peťa\Pictures\Galerie médií\MC900336116[1]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203265" y="5500702"/>
            <a:ext cx="285752" cy="372186"/>
          </a:xfrm>
          <a:prstGeom prst="rect">
            <a:avLst/>
          </a:prstGeom>
          <a:noFill/>
        </p:spPr>
      </p:pic>
      <p:pic>
        <p:nvPicPr>
          <p:cNvPr id="18" name="Picture 17" descr="C:\Users\Peťa\Pictures\Galerie médií\MC900336116[1].wm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131563" y="5429264"/>
            <a:ext cx="285752" cy="372186"/>
          </a:xfrm>
          <a:prstGeom prst="rect">
            <a:avLst/>
          </a:prstGeom>
          <a:noFill/>
        </p:spPr>
      </p:pic>
      <p:pic>
        <p:nvPicPr>
          <p:cNvPr id="19" name="Picture 15" descr="C:\Users\Peťa\Pictures\Galerie médií\j0413520.wmf"/>
          <p:cNvPicPr>
            <a:picLocks noChangeAspect="1" noChangeArrowheads="1"/>
          </p:cNvPicPr>
          <p:nvPr/>
        </p:nvPicPr>
        <p:blipFill>
          <a:blip r:embed="rId5"/>
          <a:srcRect b="50564"/>
          <a:stretch>
            <a:fillRect/>
          </a:stretch>
        </p:blipFill>
        <p:spPr bwMode="auto">
          <a:xfrm>
            <a:off x="7988951" y="5214950"/>
            <a:ext cx="447901" cy="3179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b="1" dirty="0" err="1" smtClean="0"/>
              <a:t>Easter</a:t>
            </a:r>
            <a:r>
              <a:rPr lang="cs-CZ" b="1" dirty="0" smtClean="0"/>
              <a:t> </a:t>
            </a:r>
            <a:r>
              <a:rPr lang="cs-CZ" b="1" dirty="0" err="1" smtClean="0"/>
              <a:t>bunny</a:t>
            </a:r>
            <a:endParaRPr lang="cs-CZ" b="1" dirty="0"/>
          </a:p>
        </p:txBody>
      </p:sp>
      <p:pic>
        <p:nvPicPr>
          <p:cNvPr id="5" name="Picture 8" descr="C:\Users\Peťa\AppData\Local\Microsoft\Windows\Temporary Internet Files\Content.IE5\13A1V327\MC900311616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642918"/>
            <a:ext cx="2529165" cy="2082316"/>
          </a:xfrm>
          <a:prstGeom prst="rect">
            <a:avLst/>
          </a:prstGeom>
          <a:noFill/>
        </p:spPr>
      </p:pic>
      <p:sp>
        <p:nvSpPr>
          <p:cNvPr id="6" name="Zástupný symbol pro obsah 2"/>
          <p:cNvSpPr>
            <a:spLocks noGrp="1"/>
          </p:cNvSpPr>
          <p:nvPr>
            <p:ph idx="1"/>
          </p:nvPr>
        </p:nvSpPr>
        <p:spPr>
          <a:xfrm>
            <a:off x="457200" y="2928934"/>
            <a:ext cx="8229600" cy="3197229"/>
          </a:xfrm>
        </p:spPr>
        <p:txBody>
          <a:bodyPr/>
          <a:lstStyle/>
          <a:p>
            <a:r>
              <a:rPr lang="cs-CZ" dirty="0" smtClean="0"/>
              <a:t>Nosí dětem  čokoládová vajíčka – schová je po domě a děti je hledají – EGG HUNT</a:t>
            </a:r>
            <a:endParaRPr lang="cs-CZ" dirty="0"/>
          </a:p>
        </p:txBody>
      </p:sp>
      <p:pic>
        <p:nvPicPr>
          <p:cNvPr id="7" name="Picture 5" descr="C:\Users\Peťa\AppData\Local\Microsoft\Windows\Temporary Internet Files\Content.IE5\ZC2XXPI1\MC900304933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5214942" y="3929066"/>
            <a:ext cx="3571932" cy="26242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/>
              <a:t>Easter</a:t>
            </a:r>
            <a:r>
              <a:rPr lang="cs-CZ" b="1" dirty="0" smtClean="0"/>
              <a:t> </a:t>
            </a:r>
            <a:r>
              <a:rPr lang="cs-CZ" b="1" dirty="0" err="1" smtClean="0"/>
              <a:t>bonnet</a:t>
            </a:r>
            <a:endParaRPr lang="cs-CZ" b="1" dirty="0"/>
          </a:p>
        </p:txBody>
      </p:sp>
      <p:sp>
        <p:nvSpPr>
          <p:cNvPr id="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Velikonoční klobouky – děti si je vyrábí ve škole a soutěží o nejhezčí klobouk</a:t>
            </a:r>
          </a:p>
          <a:p>
            <a:r>
              <a:rPr lang="cs-CZ" dirty="0" smtClean="0"/>
              <a:t>Zdobí je květinami, vajíčky a dalšími velikonočními motivy</a:t>
            </a:r>
            <a:endParaRPr lang="cs-CZ" dirty="0"/>
          </a:p>
        </p:txBody>
      </p:sp>
      <p:pic>
        <p:nvPicPr>
          <p:cNvPr id="7" name="Picture 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41329" y="4214818"/>
            <a:ext cx="2974019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15" descr="C:\Users\Peťa\Pictures\Galerie médií\j0413520.wmf"/>
          <p:cNvPicPr>
            <a:picLocks noChangeAspect="1" noChangeArrowheads="1"/>
          </p:cNvPicPr>
          <p:nvPr/>
        </p:nvPicPr>
        <p:blipFill>
          <a:blip r:embed="rId3"/>
          <a:srcRect b="50564"/>
          <a:stretch>
            <a:fillRect/>
          </a:stretch>
        </p:blipFill>
        <p:spPr bwMode="auto">
          <a:xfrm>
            <a:off x="5857884" y="4643446"/>
            <a:ext cx="447901" cy="317948"/>
          </a:xfrm>
          <a:prstGeom prst="rect">
            <a:avLst/>
          </a:prstGeom>
          <a:noFill/>
        </p:spPr>
      </p:pic>
      <p:pic>
        <p:nvPicPr>
          <p:cNvPr id="9" name="Picture 15" descr="C:\Users\Peťa\Pictures\Galerie médií\j0413520.wmf"/>
          <p:cNvPicPr>
            <a:picLocks noChangeAspect="1" noChangeArrowheads="1"/>
          </p:cNvPicPr>
          <p:nvPr/>
        </p:nvPicPr>
        <p:blipFill>
          <a:blip r:embed="rId3"/>
          <a:srcRect b="50564"/>
          <a:stretch>
            <a:fillRect/>
          </a:stretch>
        </p:blipFill>
        <p:spPr bwMode="auto">
          <a:xfrm>
            <a:off x="6572264" y="4500570"/>
            <a:ext cx="905728" cy="642942"/>
          </a:xfrm>
          <a:prstGeom prst="rect">
            <a:avLst/>
          </a:prstGeom>
          <a:noFill/>
        </p:spPr>
      </p:pic>
      <p:pic>
        <p:nvPicPr>
          <p:cNvPr id="10" name="Picture 16" descr="C:\Users\Peťa\Pictures\Galerie médií\j0413518.wmf"/>
          <p:cNvPicPr>
            <a:picLocks noChangeAspect="1" noChangeArrowheads="1"/>
          </p:cNvPicPr>
          <p:nvPr/>
        </p:nvPicPr>
        <p:blipFill>
          <a:blip r:embed="rId4"/>
          <a:srcRect l="15284" b="58288"/>
          <a:stretch>
            <a:fillRect/>
          </a:stretch>
        </p:blipFill>
        <p:spPr bwMode="auto">
          <a:xfrm>
            <a:off x="5857884" y="4929198"/>
            <a:ext cx="500066" cy="515687"/>
          </a:xfrm>
          <a:prstGeom prst="rect">
            <a:avLst/>
          </a:prstGeom>
          <a:noFill/>
        </p:spPr>
      </p:pic>
      <p:pic>
        <p:nvPicPr>
          <p:cNvPr id="11" name="Picture 16" descr="C:\Users\Peťa\Pictures\Galerie médií\j0413518.wmf"/>
          <p:cNvPicPr>
            <a:picLocks noChangeAspect="1" noChangeArrowheads="1"/>
          </p:cNvPicPr>
          <p:nvPr/>
        </p:nvPicPr>
        <p:blipFill>
          <a:blip r:embed="rId4"/>
          <a:srcRect l="15284" b="58288"/>
          <a:stretch>
            <a:fillRect/>
          </a:stretch>
        </p:blipFill>
        <p:spPr bwMode="auto">
          <a:xfrm>
            <a:off x="6286512" y="5072074"/>
            <a:ext cx="500066" cy="515687"/>
          </a:xfrm>
          <a:prstGeom prst="rect">
            <a:avLst/>
          </a:prstGeom>
          <a:noFill/>
        </p:spPr>
      </p:pic>
      <p:pic>
        <p:nvPicPr>
          <p:cNvPr id="12" name="Picture 16" descr="C:\Users\Peťa\Pictures\Galerie médií\j0413518.wmf"/>
          <p:cNvPicPr>
            <a:picLocks noChangeAspect="1" noChangeArrowheads="1"/>
          </p:cNvPicPr>
          <p:nvPr/>
        </p:nvPicPr>
        <p:blipFill>
          <a:blip r:embed="rId4"/>
          <a:srcRect l="15284" b="58288"/>
          <a:stretch>
            <a:fillRect/>
          </a:stretch>
        </p:blipFill>
        <p:spPr bwMode="auto">
          <a:xfrm>
            <a:off x="6715140" y="5143512"/>
            <a:ext cx="500066" cy="515687"/>
          </a:xfrm>
          <a:prstGeom prst="rect">
            <a:avLst/>
          </a:prstGeom>
          <a:noFill/>
        </p:spPr>
      </p:pic>
      <p:pic>
        <p:nvPicPr>
          <p:cNvPr id="13" name="Picture 16" descr="C:\Users\Peťa\Pictures\Galerie médií\j0413518.wmf"/>
          <p:cNvPicPr>
            <a:picLocks noChangeAspect="1" noChangeArrowheads="1"/>
          </p:cNvPicPr>
          <p:nvPr/>
        </p:nvPicPr>
        <p:blipFill>
          <a:blip r:embed="rId4"/>
          <a:srcRect l="15284" b="58288"/>
          <a:stretch>
            <a:fillRect/>
          </a:stretch>
        </p:blipFill>
        <p:spPr bwMode="auto">
          <a:xfrm>
            <a:off x="7215206" y="5072074"/>
            <a:ext cx="500066" cy="515687"/>
          </a:xfrm>
          <a:prstGeom prst="rect">
            <a:avLst/>
          </a:prstGeom>
          <a:noFill/>
        </p:spPr>
      </p:pic>
      <p:pic>
        <p:nvPicPr>
          <p:cNvPr id="14" name="Picture 17" descr="C:\Users\Peťa\Pictures\Galerie médií\MC900336116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715272" y="5000636"/>
            <a:ext cx="285752" cy="372186"/>
          </a:xfrm>
          <a:prstGeom prst="rect">
            <a:avLst/>
          </a:prstGeom>
          <a:noFill/>
        </p:spPr>
      </p:pic>
      <p:pic>
        <p:nvPicPr>
          <p:cNvPr id="15" name="Picture 17" descr="C:\Users\Peťa\Pictures\Galerie médií\MC900336116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43570" y="4929198"/>
            <a:ext cx="285752" cy="372186"/>
          </a:xfrm>
          <a:prstGeom prst="rect">
            <a:avLst/>
          </a:prstGeom>
          <a:noFill/>
        </p:spPr>
      </p:pic>
      <p:pic>
        <p:nvPicPr>
          <p:cNvPr id="16" name="Picture 15" descr="C:\Users\Peťa\Pictures\Galerie médií\j0413520.wmf"/>
          <p:cNvPicPr>
            <a:picLocks noChangeAspect="1" noChangeArrowheads="1"/>
          </p:cNvPicPr>
          <p:nvPr/>
        </p:nvPicPr>
        <p:blipFill>
          <a:blip r:embed="rId3"/>
          <a:srcRect b="50564"/>
          <a:stretch>
            <a:fillRect/>
          </a:stretch>
        </p:blipFill>
        <p:spPr bwMode="auto">
          <a:xfrm>
            <a:off x="7500958" y="4714884"/>
            <a:ext cx="447901" cy="3179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71435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FIND EGGS </a:t>
            </a:r>
            <a:endParaRPr lang="cs-CZ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81003"/>
            <a:ext cx="9176325" cy="6276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 descr="C:\Users\Peťa\AppData\Local\Microsoft\Windows\Temporary Internet Files\Content.IE5\2KZ730PE\MC900336116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9058" y="5715016"/>
            <a:ext cx="154890" cy="201741"/>
          </a:xfrm>
          <a:prstGeom prst="rect">
            <a:avLst/>
          </a:prstGeom>
          <a:noFill/>
        </p:spPr>
      </p:pic>
      <p:pic>
        <p:nvPicPr>
          <p:cNvPr id="1029" name="Picture 5" descr="C:\Users\Peťa\AppData\Local\Microsoft\Windows\Temporary Internet Files\Content.IE5\13A1V327\MC900436394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29190" y="5715016"/>
            <a:ext cx="101704" cy="1284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H</a:t>
            </a:r>
            <a:r>
              <a:rPr lang="en-US" b="1" dirty="0" err="1" smtClean="0"/>
              <a:t>ow</a:t>
            </a:r>
            <a:r>
              <a:rPr lang="en-US" b="1" dirty="0" smtClean="0"/>
              <a:t> many eggs are in the picture</a:t>
            </a:r>
            <a:r>
              <a:rPr lang="cs-CZ" b="1" dirty="0" smtClean="0"/>
              <a:t>?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8">
              <a:buNone/>
            </a:pPr>
            <a:r>
              <a:rPr lang="cs-CZ" dirty="0" smtClean="0"/>
              <a:t>			</a:t>
            </a:r>
          </a:p>
          <a:p>
            <a:pPr lvl="8">
              <a:buNone/>
            </a:pPr>
            <a:endParaRPr lang="cs-CZ" dirty="0"/>
          </a:p>
          <a:p>
            <a:pPr lvl="8">
              <a:buNone/>
            </a:pPr>
            <a:endParaRPr lang="cs-CZ" dirty="0" smtClean="0"/>
          </a:p>
          <a:p>
            <a:pPr lvl="8">
              <a:buNone/>
            </a:pPr>
            <a:r>
              <a:rPr lang="cs-CZ" dirty="0"/>
              <a:t>	</a:t>
            </a:r>
            <a:r>
              <a:rPr lang="cs-CZ" dirty="0" smtClean="0"/>
              <a:t>	</a:t>
            </a:r>
            <a:r>
              <a:rPr lang="cs-CZ" sz="8000" b="1" dirty="0" smtClean="0"/>
              <a:t>16</a:t>
            </a:r>
            <a:endParaRPr lang="cs-CZ" sz="8000" b="1" dirty="0"/>
          </a:p>
        </p:txBody>
      </p:sp>
      <p:pic>
        <p:nvPicPr>
          <p:cNvPr id="2051" name="Picture 3" descr="C:\Users\Peťa\AppData\Local\Microsoft\Windows\Temporary Internet Files\Content.IE5\7U48PINE\MC900347207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1142984"/>
            <a:ext cx="3214710" cy="550070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Zdroj: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  - kraslice</a:t>
            </a:r>
            <a:r>
              <a:rPr lang="cs-CZ" b="1" dirty="0" smtClean="0"/>
              <a:t>, zajíček, klobouk, kytky, košík, dům, vajíčka- </a:t>
            </a:r>
            <a:r>
              <a:rPr lang="cs-CZ" dirty="0" smtClean="0"/>
              <a:t>Klipart, MS Word, </a:t>
            </a:r>
            <a:r>
              <a:rPr lang="cs-CZ" dirty="0" smtClean="0"/>
              <a:t>licence </a:t>
            </a:r>
            <a:r>
              <a:rPr lang="cs-CZ" dirty="0" smtClean="0"/>
              <a:t>ve vlastnictví ZŠ a MŠ Rokytnice – </a:t>
            </a:r>
            <a:r>
              <a:rPr lang="cs-CZ" dirty="0" err="1" smtClean="0"/>
              <a:t>product</a:t>
            </a:r>
            <a:r>
              <a:rPr lang="cs-CZ" dirty="0" smtClean="0"/>
              <a:t> ID – 89396- 707-0117471-65535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106</Words>
  <Application>Microsoft Office PowerPoint</Application>
  <PresentationFormat>Předvádění na obrazovce (4:3)</PresentationFormat>
  <Paragraphs>27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EASTER</vt:lpstr>
      <vt:lpstr>Snímek 2</vt:lpstr>
      <vt:lpstr>Easter bunny</vt:lpstr>
      <vt:lpstr>Easter bonnet</vt:lpstr>
      <vt:lpstr>FIND EGGS </vt:lpstr>
      <vt:lpstr>How many eggs are in the picture?</vt:lpstr>
      <vt:lpstr>Zdroj: 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EASTER</dc:title>
  <dc:creator>Petra Obrtelová</dc:creator>
  <cp:lastModifiedBy>Petra Mrtvá</cp:lastModifiedBy>
  <cp:revision>8</cp:revision>
  <dcterms:created xsi:type="dcterms:W3CDTF">2012-04-01T17:48:56Z</dcterms:created>
  <dcterms:modified xsi:type="dcterms:W3CDTF">2012-09-25T19:09:32Z</dcterms:modified>
</cp:coreProperties>
</file>