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5" r:id="rId7"/>
    <p:sldId id="268" r:id="rId8"/>
    <p:sldId id="261" r:id="rId9"/>
    <p:sldId id="262" r:id="rId10"/>
    <p:sldId id="263" r:id="rId11"/>
    <p:sldId id="264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9CC36-3D7F-493B-86D2-89B26CF5BF4E}" type="datetimeFigureOut">
              <a:rPr lang="cs-CZ" smtClean="0"/>
              <a:pPr/>
              <a:t>25.9.2012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3D6DE-3904-4514-AF09-D39CAE7930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2071701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JARNÍ KVĚTINY</a:t>
            </a:r>
            <a:br>
              <a:rPr lang="cs-CZ" b="1" dirty="0" smtClean="0"/>
            </a:br>
            <a:r>
              <a:rPr lang="cs-CZ" b="1" dirty="0" smtClean="0"/>
              <a:t>-</a:t>
            </a:r>
            <a:br>
              <a:rPr lang="cs-CZ" b="1" dirty="0" smtClean="0"/>
            </a:br>
            <a:r>
              <a:rPr lang="cs-CZ" b="1" dirty="0" smtClean="0"/>
              <a:t>SHRNUTÍ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JARNÍ ZAHRÁDKA</a:t>
            </a:r>
            <a:endParaRPr lang="cs-CZ" dirty="0"/>
          </a:p>
        </p:txBody>
      </p:sp>
      <p:pic>
        <p:nvPicPr>
          <p:cNvPr id="6" name="Zástupný symbol pro obsah 5" descr="P326010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808" y="928670"/>
            <a:ext cx="8723910" cy="5863328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SNĚŽENKA</a:t>
            </a:r>
            <a:endParaRPr lang="cs-CZ" dirty="0"/>
          </a:p>
        </p:txBody>
      </p:sp>
      <p:pic>
        <p:nvPicPr>
          <p:cNvPr id="4" name="Zástupný symbol pro obsah 3" descr="P326000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916364"/>
            <a:ext cx="7715303" cy="5786478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KROKUS – ŠAFRÁN</a:t>
            </a:r>
            <a:endParaRPr lang="cs-CZ" dirty="0"/>
          </a:p>
        </p:txBody>
      </p:sp>
      <p:pic>
        <p:nvPicPr>
          <p:cNvPr id="4" name="Zástupný symbol pro obsah 3" descr="P326001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PUČÍCÍ STROMY</a:t>
            </a:r>
            <a:endParaRPr lang="cs-CZ" dirty="0"/>
          </a:p>
        </p:txBody>
      </p:sp>
      <p:pic>
        <p:nvPicPr>
          <p:cNvPr id="4" name="Zástupný symbol pro obsah 3" descr="P326003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407" y="1000109"/>
            <a:ext cx="4143404" cy="3107552"/>
          </a:xfrm>
        </p:spPr>
      </p:pic>
      <p:pic>
        <p:nvPicPr>
          <p:cNvPr id="6" name="Obrázek 5" descr="P326003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1000108"/>
            <a:ext cx="4568239" cy="3426179"/>
          </a:xfrm>
          <a:prstGeom prst="rect">
            <a:avLst/>
          </a:prstGeom>
        </p:spPr>
      </p:pic>
      <p:pic>
        <p:nvPicPr>
          <p:cNvPr id="7" name="Obrázek 6" descr="P326003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5786" y="4143380"/>
            <a:ext cx="3429024" cy="2571769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33858E-6 L 0.25989 0.26226 " pathEditMode="relative" ptsTypes="AA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99 0.26226 L -2.77778E-6 1.97965E-6 " pathEditMode="relative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06 0.0118 L -0.24375 0.2525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" y="120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350000" y="35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4774 0.23913 L 0.03195 -0.0002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" y="-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53284E-7 L 0.29132 -0.1783 " pathEditMode="relative" ptsTypes="AA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7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7952 -0.13714 L 0.01962 0.03076 " pathEditMode="relative" ptsTypes="AA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25000" y="2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KOČIČKY - VRBA</a:t>
            </a:r>
            <a:endParaRPr lang="cs-CZ" dirty="0"/>
          </a:p>
        </p:txBody>
      </p:sp>
      <p:pic>
        <p:nvPicPr>
          <p:cNvPr id="4" name="Zástupný symbol pro obsah 3" descr="P32600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142984"/>
            <a:ext cx="7429552" cy="5572164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Chráněné květiny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Chráněné rostliny nesmíme trhat ani jinak ničit</a:t>
            </a:r>
          </a:p>
          <a:p>
            <a:pPr>
              <a:buNone/>
            </a:pPr>
            <a:r>
              <a:rPr lang="cs-CZ" dirty="0" smtClean="0"/>
              <a:t>Patří mezi ně např.:</a:t>
            </a:r>
          </a:p>
          <a:p>
            <a:r>
              <a:rPr lang="cs-CZ" b="1" dirty="0" smtClean="0"/>
              <a:t>Prvosenka jarní</a:t>
            </a:r>
          </a:p>
          <a:p>
            <a:r>
              <a:rPr lang="cs-CZ" b="1" dirty="0" smtClean="0"/>
              <a:t>Hořec jarní</a:t>
            </a:r>
            <a:endParaRPr lang="cs-CZ" dirty="0" smtClean="0"/>
          </a:p>
          <a:p>
            <a:r>
              <a:rPr lang="cs-CZ" b="1" dirty="0" smtClean="0"/>
              <a:t>Koniklec jarní</a:t>
            </a:r>
          </a:p>
          <a:p>
            <a:r>
              <a:rPr lang="cs-CZ" b="1" dirty="0" smtClean="0"/>
              <a:t>Hlaváček jarní</a:t>
            </a:r>
          </a:p>
          <a:p>
            <a:r>
              <a:rPr lang="cs-CZ" b="1" dirty="0" smtClean="0"/>
              <a:t>Sněženka podsněžník</a:t>
            </a:r>
          </a:p>
          <a:p>
            <a:r>
              <a:rPr lang="cs-CZ" b="1" dirty="0" smtClean="0"/>
              <a:t>Bledule jarní</a:t>
            </a:r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květinu</a:t>
            </a:r>
            <a:endParaRPr lang="cs-CZ" dirty="0"/>
          </a:p>
        </p:txBody>
      </p:sp>
      <p:pic>
        <p:nvPicPr>
          <p:cNvPr id="2050" name="Picture 2" descr="C:\Users\Peťa\Pictures\Galerie médií\j0088216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928670"/>
            <a:ext cx="4503376" cy="5715040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4286248" y="2285992"/>
            <a:ext cx="285752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643174" y="3571876"/>
            <a:ext cx="45005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357554" y="5072074"/>
            <a:ext cx="378621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429520" y="1643050"/>
            <a:ext cx="15001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KVĚT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29520" y="1071546"/>
            <a:ext cx="15716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LISTY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86644" y="2285992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STONEK</a:t>
            </a:r>
            <a:endParaRPr lang="cs-CZ" sz="32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32 0.0185 L -0.28038 0.5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" y="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513 0.01989 L -0.31562 0.0289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" y="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531 0.01087 L -0.33941 0.1239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214291"/>
            <a:ext cx="5338695" cy="6643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STROM</a:t>
            </a:r>
            <a:endParaRPr lang="cs-CZ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143240" y="1714488"/>
            <a:ext cx="314327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357422" y="2357430"/>
            <a:ext cx="39290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857356" y="3786190"/>
            <a:ext cx="43577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143108" y="4929198"/>
            <a:ext cx="42148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072330" y="3000372"/>
            <a:ext cx="16430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LISTY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000892" y="2357430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VĚTVE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00860" y="1714488"/>
            <a:ext cx="21431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KMEN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929454" y="1000108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KOŘENY</a:t>
            </a:r>
            <a:endParaRPr lang="cs-CZ" sz="36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531 -0.0037 L -0.3868 -0.257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" y="-1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167 -0.00509 L -0.37517 -0.0691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-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09 0.01457 L -0.36701 0.2132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548 -0.00324 L -0.33958 0.495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" y="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214422"/>
            <a:ext cx="3071834" cy="3822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00364" y="1928802"/>
          <a:ext cx="5715041" cy="4143404"/>
        </p:xfrm>
        <a:graphic>
          <a:graphicData uri="http://schemas.openxmlformats.org/drawingml/2006/table">
            <a:tbl>
              <a:tblPr/>
              <a:tblGrid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492261"/>
              </a:tblGrid>
              <a:tr h="642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rowSpan="4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942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43636" y="1928802"/>
          <a:ext cx="518614" cy="4126328"/>
        </p:xfrm>
        <a:graphic>
          <a:graphicData uri="http://schemas.openxmlformats.org/drawingml/2006/table">
            <a:tbl>
              <a:tblPr/>
              <a:tblGrid>
                <a:gridCol w="518614"/>
              </a:tblGrid>
              <a:tr h="41263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mpd="sng">
                      <a:solidFill>
                        <a:schemeClr val="tx1"/>
                      </a:solidFill>
                      <a:prstDash val="solid"/>
                    </a:lnL>
                    <a:lnR w="38100" cmpd="sng">
                      <a:solidFill>
                        <a:schemeClr val="tx1"/>
                      </a:solidFill>
                      <a:prstDash val="solid"/>
                    </a:lnR>
                    <a:lnT w="38100" cmpd="sng">
                      <a:solidFill>
                        <a:schemeClr val="tx1"/>
                      </a:solidFill>
                      <a:prstDash val="solid"/>
                    </a:lnT>
                    <a:lnB w="381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00298" y="207167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430" y="271462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3438" y="321468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714752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3504" y="428625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71736" y="500063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0364" y="564357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  <p:pic>
        <p:nvPicPr>
          <p:cNvPr id="4097" name="Picture 1" descr="C:\Users\Peťa\Pictures\Galerie médií\j0088216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214290"/>
            <a:ext cx="1335662" cy="169503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072330" y="2142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17" name="Přímá spojovací čára 16"/>
          <p:cNvCxnSpPr/>
          <p:nvPr/>
        </p:nvCxnSpPr>
        <p:spPr>
          <a:xfrm rot="5400000" flipH="1" flipV="1">
            <a:off x="1393009" y="1964521"/>
            <a:ext cx="1071570" cy="8572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214546" y="142873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 rot="10800000" flipV="1">
            <a:off x="6715140" y="785794"/>
            <a:ext cx="1000132" cy="2857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215074" y="92867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8072462" y="928670"/>
            <a:ext cx="500066" cy="21431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8572496" y="64291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 rot="16200000" flipH="1">
            <a:off x="1928794" y="2928934"/>
            <a:ext cx="500066" cy="714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143108" y="328612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4098" name="Picture 2" descr="C:\Users\Peťa\Pictures\Galerie médií\j0413518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48" y="4929198"/>
            <a:ext cx="789002" cy="1652492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8501090" y="564357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31" name="Přímá spojovací čára 30"/>
          <p:cNvCxnSpPr/>
          <p:nvPr/>
        </p:nvCxnSpPr>
        <p:spPr>
          <a:xfrm rot="10800000">
            <a:off x="428596" y="3571876"/>
            <a:ext cx="928694" cy="3571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85720" y="314324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214422"/>
            <a:ext cx="3071834" cy="38227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00364" y="1928802"/>
          <a:ext cx="5715041" cy="4550292"/>
        </p:xfrm>
        <a:graphic>
          <a:graphicData uri="http://schemas.openxmlformats.org/drawingml/2006/table">
            <a:tbl>
              <a:tblPr/>
              <a:tblGrid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492261"/>
              </a:tblGrid>
              <a:tr h="642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rowSpan="4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942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Á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4">
                  <a:txBody>
                    <a:bodyPr/>
                    <a:lstStyle/>
                    <a:p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36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3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43636" y="1928802"/>
          <a:ext cx="518614" cy="4500594"/>
        </p:xfrm>
        <a:graphic>
          <a:graphicData uri="http://schemas.openxmlformats.org/drawingml/2006/table">
            <a:tbl>
              <a:tblPr/>
              <a:tblGrid>
                <a:gridCol w="518614"/>
              </a:tblGrid>
              <a:tr h="45005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mpd="sng">
                      <a:solidFill>
                        <a:schemeClr val="tx1"/>
                      </a:solidFill>
                      <a:prstDash val="solid"/>
                    </a:lnL>
                    <a:lnR w="38100" cmpd="sng">
                      <a:solidFill>
                        <a:schemeClr val="tx1"/>
                      </a:solidFill>
                      <a:prstDash val="solid"/>
                    </a:lnR>
                    <a:lnT w="38100" cmpd="sng">
                      <a:solidFill>
                        <a:schemeClr val="tx1"/>
                      </a:solidFill>
                      <a:prstDash val="solid"/>
                    </a:lnT>
                    <a:lnB w="381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00298" y="207167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430" y="2714620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3438" y="335756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400050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3504" y="471488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71736" y="5357826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0364" y="60007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4097" name="Picture 1" descr="C:\Users\Peťa\Pictures\Galerie médií\j0088216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214290"/>
            <a:ext cx="1335662" cy="169503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072330" y="21429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cxnSp>
        <p:nvCxnSpPr>
          <p:cNvPr id="17" name="Přímá spojovací čára 16"/>
          <p:cNvCxnSpPr/>
          <p:nvPr/>
        </p:nvCxnSpPr>
        <p:spPr>
          <a:xfrm rot="5400000" flipH="1" flipV="1">
            <a:off x="1393009" y="1964521"/>
            <a:ext cx="1071570" cy="8572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214546" y="1428736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 rot="10800000" flipV="1">
            <a:off x="6715140" y="785794"/>
            <a:ext cx="1000132" cy="2857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6215074" y="92867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8072462" y="928670"/>
            <a:ext cx="500066" cy="21431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8572496" y="642918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26" name="Přímá spojovací čára 25"/>
          <p:cNvCxnSpPr/>
          <p:nvPr/>
        </p:nvCxnSpPr>
        <p:spPr>
          <a:xfrm rot="16200000" flipH="1">
            <a:off x="1928794" y="2928934"/>
            <a:ext cx="500066" cy="7143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143108" y="328612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4098" name="Picture 2" descr="C:\Users\Peťa\Pictures\Galerie médií\j0413518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48" y="4929198"/>
            <a:ext cx="789002" cy="1652492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8501090" y="5643578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31" name="Přímá spojovací čára 30"/>
          <p:cNvCxnSpPr/>
          <p:nvPr/>
        </p:nvCxnSpPr>
        <p:spPr>
          <a:xfrm rot="10800000">
            <a:off x="428596" y="3571876"/>
            <a:ext cx="928694" cy="35719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85720" y="314324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pic>
        <p:nvPicPr>
          <p:cNvPr id="4" name="Picture 2" descr="C:\Users\Peťa\Pictures\Galerie médií\j0088216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1357298"/>
            <a:ext cx="2414255" cy="3063827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>
            <a:off x="2000232" y="1928802"/>
            <a:ext cx="1714512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428728" y="2714620"/>
            <a:ext cx="2286016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785918" y="3571876"/>
            <a:ext cx="1785950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1357298"/>
            <a:ext cx="3272097" cy="4071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3" name="Přímá spojovací čára 12"/>
          <p:cNvCxnSpPr/>
          <p:nvPr/>
        </p:nvCxnSpPr>
        <p:spPr>
          <a:xfrm>
            <a:off x="5715008" y="1714488"/>
            <a:ext cx="2571768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572132" y="2786058"/>
            <a:ext cx="2571768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357818" y="3571876"/>
            <a:ext cx="2714644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500694" y="4214818"/>
            <a:ext cx="2571768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71670" y="1571612"/>
          <a:ext cx="5715041" cy="4286280"/>
        </p:xfrm>
        <a:graphic>
          <a:graphicData uri="http://schemas.openxmlformats.org/drawingml/2006/table">
            <a:tbl>
              <a:tblPr/>
              <a:tblGrid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522278"/>
                <a:gridCol w="492261"/>
              </a:tblGrid>
              <a:tr h="642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rowSpan="4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942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2942"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  <a:prstDash val="soli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  <a:prstDash val="soli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00166" y="1714488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235743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1868" y="292893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4810" y="3571876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4810" y="4143380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71604" y="478632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71670" y="542926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Zdroj fotografií: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- autor</a:t>
            </a:r>
            <a:endParaRPr lang="cs-CZ" sz="2000" dirty="0"/>
          </a:p>
        </p:txBody>
      </p:sp>
    </p:spTree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136</Words>
  <Application>Microsoft Office PowerPoint</Application>
  <PresentationFormat>Předvádění na obrazovce (4:3)</PresentationFormat>
  <Paragraphs>106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JARNÍ KVĚTINY - SHRNUTÍ</vt:lpstr>
      <vt:lpstr>JARNÍ ZAHRÁDKA</vt:lpstr>
      <vt:lpstr>SNĚŽENKA</vt:lpstr>
      <vt:lpstr>KROKUS – ŠAFRÁN</vt:lpstr>
      <vt:lpstr>PUČÍCÍ STROMY</vt:lpstr>
      <vt:lpstr>KOČIČKY - VRBA</vt:lpstr>
      <vt:lpstr>Chráněné květiny</vt:lpstr>
      <vt:lpstr>Popiš květinu</vt:lpstr>
      <vt:lpstr>POPIŠ STROM</vt:lpstr>
      <vt:lpstr>KŘÍŽOVKA</vt:lpstr>
      <vt:lpstr>KŘÍŽOVKA</vt:lpstr>
      <vt:lpstr>PRACOVNÍ LIST</vt:lpstr>
      <vt:lpstr>PRACOVNÍ LIST</vt:lpstr>
      <vt:lpstr>Zdroj fotografií: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 - SHRNUTÍ</dc:title>
  <dc:creator>Petra Obrtelová</dc:creator>
  <cp:lastModifiedBy>Petra Mrtvá</cp:lastModifiedBy>
  <cp:revision>18</cp:revision>
  <dcterms:created xsi:type="dcterms:W3CDTF">2012-03-26T17:51:32Z</dcterms:created>
  <dcterms:modified xsi:type="dcterms:W3CDTF">2012-09-25T18:59:38Z</dcterms:modified>
</cp:coreProperties>
</file>